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220b6781c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eac5bc7a845d2"/>
  </p:sldMasterIdLst>
  <p:sldIdLst>
    <p:sldId xmlns:r="http://schemas.openxmlformats.org/officeDocument/2006/relationships" id="256" r:id="Re2df246279794756"/>
    <p:sldId xmlns:r="http://schemas.openxmlformats.org/officeDocument/2006/relationships" id="257" r:id="R75f4c776aa5041c6"/>
    <p:sldId xmlns:r="http://schemas.openxmlformats.org/officeDocument/2006/relationships" id="258" r:id="Rebc4b26577784463"/>
    <p:sldId xmlns:r="http://schemas.openxmlformats.org/officeDocument/2006/relationships" id="259" r:id="R9d92b2f34955449d"/>
    <p:sldId xmlns:r="http://schemas.openxmlformats.org/officeDocument/2006/relationships" id="260" r:id="Ra9e8e26edaa54afb"/>
    <p:sldId xmlns:r="http://schemas.openxmlformats.org/officeDocument/2006/relationships" id="261" r:id="R68d5bf0c364e46af"/>
    <p:sldId xmlns:r="http://schemas.openxmlformats.org/officeDocument/2006/relationships" id="262" r:id="R916dc4744e9f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eac5bc7a845d2" /><Relationship Type="http://schemas.openxmlformats.org/officeDocument/2006/relationships/slide" Target="/ppt/slides/slide1.xml" Id="Re2df246279794756" /><Relationship Type="http://schemas.openxmlformats.org/officeDocument/2006/relationships/slide" Target="/ppt/slides/slide2.xml" Id="R75f4c776aa5041c6" /><Relationship Type="http://schemas.openxmlformats.org/officeDocument/2006/relationships/slide" Target="/ppt/slides/slide3.xml" Id="Rebc4b26577784463" /><Relationship Type="http://schemas.openxmlformats.org/officeDocument/2006/relationships/slide" Target="/ppt/slides/slide4.xml" Id="R9d92b2f34955449d" /><Relationship Type="http://schemas.openxmlformats.org/officeDocument/2006/relationships/slide" Target="/ppt/slides/slide5.xml" Id="Ra9e8e26edaa54afb" /><Relationship Type="http://schemas.openxmlformats.org/officeDocument/2006/relationships/slide" Target="/ppt/slides/slide6.xml" Id="R68d5bf0c364e46af" /><Relationship Type="http://schemas.openxmlformats.org/officeDocument/2006/relationships/slide" Target="/ppt/slides/slide7.xml" Id="R916dc4744e9f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acf3a11c9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d40800c848a5" /><Relationship Type="http://schemas.openxmlformats.org/officeDocument/2006/relationships/theme" Target="/ppt/slideMasters/theme/theme1.xml" Id="Rce7768e1daf1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5d40800c8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45e36f29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9c6b5ee98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277be8f5b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0b86ba45d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378c7c220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4ed4af0c2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05083a790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1 998 624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AVEN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Verven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