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91be8623e843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17ca269bd44c7b"/>
  </p:sldMasterIdLst>
  <p:sldIdLst>
    <p:sldId xmlns:r="http://schemas.openxmlformats.org/officeDocument/2006/relationships" id="256" r:id="Rd4ef994b552245fd"/>
    <p:sldId xmlns:r="http://schemas.openxmlformats.org/officeDocument/2006/relationships" id="257" r:id="R82bc30e47f784ad6"/>
    <p:sldId xmlns:r="http://schemas.openxmlformats.org/officeDocument/2006/relationships" id="258" r:id="Rc5d52e28002f4428"/>
    <p:sldId xmlns:r="http://schemas.openxmlformats.org/officeDocument/2006/relationships" id="259" r:id="Rae554e5873c642e6"/>
    <p:sldId xmlns:r="http://schemas.openxmlformats.org/officeDocument/2006/relationships" id="260" r:id="R4693d22ba9074b95"/>
    <p:sldId xmlns:r="http://schemas.openxmlformats.org/officeDocument/2006/relationships" id="261" r:id="R9c1c6c192be2435a"/>
    <p:sldId xmlns:r="http://schemas.openxmlformats.org/officeDocument/2006/relationships" id="262" r:id="Rac56a8f3516f47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17ca269bd44c7b" /><Relationship Type="http://schemas.openxmlformats.org/officeDocument/2006/relationships/slide" Target="/ppt/slides/slide1.xml" Id="Rd4ef994b552245fd" /><Relationship Type="http://schemas.openxmlformats.org/officeDocument/2006/relationships/slide" Target="/ppt/slides/slide2.xml" Id="R82bc30e47f784ad6" /><Relationship Type="http://schemas.openxmlformats.org/officeDocument/2006/relationships/slide" Target="/ppt/slides/slide3.xml" Id="Rc5d52e28002f4428" /><Relationship Type="http://schemas.openxmlformats.org/officeDocument/2006/relationships/slide" Target="/ppt/slides/slide4.xml" Id="Rae554e5873c642e6" /><Relationship Type="http://schemas.openxmlformats.org/officeDocument/2006/relationships/slide" Target="/ppt/slides/slide5.xml" Id="R4693d22ba9074b95" /><Relationship Type="http://schemas.openxmlformats.org/officeDocument/2006/relationships/slide" Target="/ppt/slides/slide6.xml" Id="R9c1c6c192be2435a" /><Relationship Type="http://schemas.openxmlformats.org/officeDocument/2006/relationships/slide" Target="/ppt/slides/slide7.xml" Id="Rac56a8f3516f47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2b74bb19ef4d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5676be5804182" /><Relationship Type="http://schemas.openxmlformats.org/officeDocument/2006/relationships/theme" Target="/ppt/slideMasters/theme/theme1.xml" Id="Rf8a123c9a63c4d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45676be58041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c482de1ca4c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1b1b1788345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40f783a1941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e32782f4046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5e203a79e48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aee1114104f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0c763cc8249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CAPAX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2 406 844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1 319 117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1 620 386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4 090 621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 VEKST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EGGEBØ ODDVIN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Torvmyrveien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992 121 777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