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26dcc0266c42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4e074d4ee445d3"/>
  </p:sldMasterIdLst>
  <p:sldIdLst>
    <p:sldId xmlns:r="http://schemas.openxmlformats.org/officeDocument/2006/relationships" id="256" r:id="R76e36d8cd11b4e98"/>
    <p:sldId xmlns:r="http://schemas.openxmlformats.org/officeDocument/2006/relationships" id="257" r:id="Rd5346306c4334907"/>
    <p:sldId xmlns:r="http://schemas.openxmlformats.org/officeDocument/2006/relationships" id="258" r:id="Reeba4d256f70427a"/>
    <p:sldId xmlns:r="http://schemas.openxmlformats.org/officeDocument/2006/relationships" id="259" r:id="R5d23a97a544e4428"/>
    <p:sldId xmlns:r="http://schemas.openxmlformats.org/officeDocument/2006/relationships" id="260" r:id="R96dd14abbdee4560"/>
    <p:sldId xmlns:r="http://schemas.openxmlformats.org/officeDocument/2006/relationships" id="261" r:id="R7a82a50443c54537"/>
    <p:sldId xmlns:r="http://schemas.openxmlformats.org/officeDocument/2006/relationships" id="262" r:id="Rb27c735972334f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4e074d4ee445d3" /><Relationship Type="http://schemas.openxmlformats.org/officeDocument/2006/relationships/slide" Target="/ppt/slides/slide1.xml" Id="R76e36d8cd11b4e98" /><Relationship Type="http://schemas.openxmlformats.org/officeDocument/2006/relationships/slide" Target="/ppt/slides/slide2.xml" Id="Rd5346306c4334907" /><Relationship Type="http://schemas.openxmlformats.org/officeDocument/2006/relationships/slide" Target="/ppt/slides/slide3.xml" Id="Reeba4d256f70427a" /><Relationship Type="http://schemas.openxmlformats.org/officeDocument/2006/relationships/slide" Target="/ppt/slides/slide4.xml" Id="R5d23a97a544e4428" /><Relationship Type="http://schemas.openxmlformats.org/officeDocument/2006/relationships/slide" Target="/ppt/slides/slide5.xml" Id="R96dd14abbdee4560" /><Relationship Type="http://schemas.openxmlformats.org/officeDocument/2006/relationships/slide" Target="/ppt/slides/slide6.xml" Id="R7a82a50443c54537" /><Relationship Type="http://schemas.openxmlformats.org/officeDocument/2006/relationships/slide" Target="/ppt/slides/slide7.xml" Id="Rb27c735972334f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879d2362f24f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4cdd41af146c0" /><Relationship Type="http://schemas.openxmlformats.org/officeDocument/2006/relationships/theme" Target="/ppt/slideMasters/theme/theme1.xml" Id="Raa688d7f527d4e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04cdd41af146c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5514565504e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f5d7bfffd48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dda2bf8b446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5f32dd6e948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ce52b213e45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bb75fa297745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54541b8e545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REIN PRODUKSJON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 PRODUKSJON AS ble etablert [år] og holder til i Kautokeino.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30 948 845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−12 818 734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−10 608 605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9 481 179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53 088 468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PRODUKSJON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Avzziluodda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9520 Kautokeino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arnt@finnmarkrein.no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www.finnmarkrein.no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992 124 954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REIN PRODUKSJON AS</a:t>
            </a:r>
          </a:p>
        </p:txBody>
      </p:sp>
    </p:spTree>
  </p:cSld>
  <p:clrMapOvr>
    <a:masterClrMapping xmlns:a="http://schemas.openxmlformats.org/drawingml/2006/main"/>
  </p:clrMapOvr>
</p:sld>
</file>