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cacefee5d044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deb5d754384fbf"/>
  </p:sldMasterIdLst>
  <p:sldIdLst>
    <p:sldId xmlns:r="http://schemas.openxmlformats.org/officeDocument/2006/relationships" id="256" r:id="R2567c1c0e31440e9"/>
    <p:sldId xmlns:r="http://schemas.openxmlformats.org/officeDocument/2006/relationships" id="257" r:id="R491a3a8bd1fa450e"/>
    <p:sldId xmlns:r="http://schemas.openxmlformats.org/officeDocument/2006/relationships" id="258" r:id="Rdec7e138ab6d4fb1"/>
    <p:sldId xmlns:r="http://schemas.openxmlformats.org/officeDocument/2006/relationships" id="259" r:id="Ra42e4bb3549b4c6f"/>
    <p:sldId xmlns:r="http://schemas.openxmlformats.org/officeDocument/2006/relationships" id="260" r:id="Rc05382918ba44572"/>
    <p:sldId xmlns:r="http://schemas.openxmlformats.org/officeDocument/2006/relationships" id="261" r:id="R602b081b032b4242"/>
    <p:sldId xmlns:r="http://schemas.openxmlformats.org/officeDocument/2006/relationships" id="262" r:id="R256ecd7255b646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eb5d754384fbf" /><Relationship Type="http://schemas.openxmlformats.org/officeDocument/2006/relationships/slide" Target="/ppt/slides/slide1.xml" Id="R2567c1c0e31440e9" /><Relationship Type="http://schemas.openxmlformats.org/officeDocument/2006/relationships/slide" Target="/ppt/slides/slide2.xml" Id="R491a3a8bd1fa450e" /><Relationship Type="http://schemas.openxmlformats.org/officeDocument/2006/relationships/slide" Target="/ppt/slides/slide3.xml" Id="Rdec7e138ab6d4fb1" /><Relationship Type="http://schemas.openxmlformats.org/officeDocument/2006/relationships/slide" Target="/ppt/slides/slide4.xml" Id="Ra42e4bb3549b4c6f" /><Relationship Type="http://schemas.openxmlformats.org/officeDocument/2006/relationships/slide" Target="/ppt/slides/slide5.xml" Id="Rc05382918ba44572" /><Relationship Type="http://schemas.openxmlformats.org/officeDocument/2006/relationships/slide" Target="/ppt/slides/slide6.xml" Id="R602b081b032b4242" /><Relationship Type="http://schemas.openxmlformats.org/officeDocument/2006/relationships/slide" Target="/ppt/slides/slide7.xml" Id="R256ecd7255b646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752544e3f44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900a6914e4b29" /><Relationship Type="http://schemas.openxmlformats.org/officeDocument/2006/relationships/theme" Target="/ppt/slideMasters/theme/theme1.xml" Id="Rd88f54a563b540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4900a6914e4b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ac4fde68f49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43a4d141b4c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6a85e16cc47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7b7452f1e4f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9e77b173046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5a41c758a40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e35ee0c2d4e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ELTOMA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ELTOMA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185 442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2 026 048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2 177 289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IREN ENGENESS LAUVRAK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ALMANKÅS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ALMANKÅS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992 125 705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