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1a8b1f9c5e14ab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a4245bc694044ae"/>
  </p:sldMasterIdLst>
  <p:sldIdLst>
    <p:sldId xmlns:r="http://schemas.openxmlformats.org/officeDocument/2006/relationships" id="256" r:id="R44da66517e274354"/>
    <p:sldId xmlns:r="http://schemas.openxmlformats.org/officeDocument/2006/relationships" id="257" r:id="Rc45c9960ece64e5f"/>
    <p:sldId xmlns:r="http://schemas.openxmlformats.org/officeDocument/2006/relationships" id="258" r:id="Rbb0fcb57dda043eb"/>
    <p:sldId xmlns:r="http://schemas.openxmlformats.org/officeDocument/2006/relationships" id="259" r:id="R93f51564a68f40be"/>
    <p:sldId xmlns:r="http://schemas.openxmlformats.org/officeDocument/2006/relationships" id="260" r:id="R3e1b057a90b94105"/>
    <p:sldId xmlns:r="http://schemas.openxmlformats.org/officeDocument/2006/relationships" id="261" r:id="Ra49ad39abe804eff"/>
    <p:sldId xmlns:r="http://schemas.openxmlformats.org/officeDocument/2006/relationships" id="262" r:id="Rc7d91437709f458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4245bc694044ae" /><Relationship Type="http://schemas.openxmlformats.org/officeDocument/2006/relationships/slide" Target="/ppt/slides/slide1.xml" Id="R44da66517e274354" /><Relationship Type="http://schemas.openxmlformats.org/officeDocument/2006/relationships/slide" Target="/ppt/slides/slide2.xml" Id="Rc45c9960ece64e5f" /><Relationship Type="http://schemas.openxmlformats.org/officeDocument/2006/relationships/slide" Target="/ppt/slides/slide3.xml" Id="Rbb0fcb57dda043eb" /><Relationship Type="http://schemas.openxmlformats.org/officeDocument/2006/relationships/slide" Target="/ppt/slides/slide4.xml" Id="R93f51564a68f40be" /><Relationship Type="http://schemas.openxmlformats.org/officeDocument/2006/relationships/slide" Target="/ppt/slides/slide5.xml" Id="R3e1b057a90b94105" /><Relationship Type="http://schemas.openxmlformats.org/officeDocument/2006/relationships/slide" Target="/ppt/slides/slide6.xml" Id="Ra49ad39abe804eff" /><Relationship Type="http://schemas.openxmlformats.org/officeDocument/2006/relationships/slide" Target="/ppt/slides/slide7.xml" Id="Rc7d91437709f458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356fe7be4a4b3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0af9e9b72c4234" /><Relationship Type="http://schemas.openxmlformats.org/officeDocument/2006/relationships/theme" Target="/ppt/slideMasters/theme/theme1.xml" Id="Rf92a71d68db34e6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d0af9e9b72c423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a0e024534c4c5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5652037caa4ee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53e1f3e4cd4a8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f95ba109e24a0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925e05c605425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0dd0bf624d477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ef022ef7c84e3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APRIORI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APRIORI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APRIORI HOLDING AS ble etablert [år] og holder til i Jar.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APRIORI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APRIORI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APRIORI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−19 507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17 664 144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66 888 487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73 161 536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APRIORI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BUE CECILIE MARI WIKBORG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TODAL INA THERESE WIKBORG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WIKBORG PIA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WIKBORG UNO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WIKBORG TORD GEIR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APRIORI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Wedel Jarlsbergs vei 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1358 Jar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14 20 35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pia.wikborg@gmail.com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992 126 787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APRIORI HOLDING AS</a:t>
            </a:r>
          </a:p>
        </p:txBody>
      </p:sp>
    </p:spTree>
  </p:cSld>
  <p:clrMapOvr>
    <a:masterClrMapping xmlns:a="http://schemas.openxmlformats.org/drawingml/2006/main"/>
  </p:clrMapOvr>
</p:sld>
</file>