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af9afef72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a67c5e45046c1"/>
  </p:sldMasterIdLst>
  <p:sldIdLst>
    <p:sldId xmlns:r="http://schemas.openxmlformats.org/officeDocument/2006/relationships" id="256" r:id="Rc04c279463194a37"/>
    <p:sldId xmlns:r="http://schemas.openxmlformats.org/officeDocument/2006/relationships" id="257" r:id="Rea0ba4962dcc43f8"/>
    <p:sldId xmlns:r="http://schemas.openxmlformats.org/officeDocument/2006/relationships" id="258" r:id="R49ca4f907b554d5e"/>
    <p:sldId xmlns:r="http://schemas.openxmlformats.org/officeDocument/2006/relationships" id="259" r:id="R511563b4b6fd46db"/>
    <p:sldId xmlns:r="http://schemas.openxmlformats.org/officeDocument/2006/relationships" id="260" r:id="R922fe9d411a348cb"/>
    <p:sldId xmlns:r="http://schemas.openxmlformats.org/officeDocument/2006/relationships" id="261" r:id="Ra8f39895ca6a4e7a"/>
    <p:sldId xmlns:r="http://schemas.openxmlformats.org/officeDocument/2006/relationships" id="262" r:id="R44b008857ece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a67c5e45046c1" /><Relationship Type="http://schemas.openxmlformats.org/officeDocument/2006/relationships/slide" Target="/ppt/slides/slide1.xml" Id="Rc04c279463194a37" /><Relationship Type="http://schemas.openxmlformats.org/officeDocument/2006/relationships/slide" Target="/ppt/slides/slide2.xml" Id="Rea0ba4962dcc43f8" /><Relationship Type="http://schemas.openxmlformats.org/officeDocument/2006/relationships/slide" Target="/ppt/slides/slide3.xml" Id="R49ca4f907b554d5e" /><Relationship Type="http://schemas.openxmlformats.org/officeDocument/2006/relationships/slide" Target="/ppt/slides/slide4.xml" Id="R511563b4b6fd46db" /><Relationship Type="http://schemas.openxmlformats.org/officeDocument/2006/relationships/slide" Target="/ppt/slides/slide5.xml" Id="R922fe9d411a348cb" /><Relationship Type="http://schemas.openxmlformats.org/officeDocument/2006/relationships/slide" Target="/ppt/slides/slide6.xml" Id="Ra8f39895ca6a4e7a" /><Relationship Type="http://schemas.openxmlformats.org/officeDocument/2006/relationships/slide" Target="/ppt/slides/slide7.xml" Id="R44b008857ece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c129f7263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045404094b14" /><Relationship Type="http://schemas.openxmlformats.org/officeDocument/2006/relationships/theme" Target="/ppt/slideMasters/theme/theme1.xml" Id="Raddeb66c5531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804540409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4bca5448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827f1697b4b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c2d67bcc6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f3a14b31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26e2b662048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86c8553ac41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50954cb21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