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5fa94531b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6561e49c14bd2"/>
  </p:sldMasterIdLst>
  <p:sldIdLst>
    <p:sldId xmlns:r="http://schemas.openxmlformats.org/officeDocument/2006/relationships" id="256" r:id="R28457552b78347d1"/>
    <p:sldId xmlns:r="http://schemas.openxmlformats.org/officeDocument/2006/relationships" id="257" r:id="R0087472d71304ad6"/>
    <p:sldId xmlns:r="http://schemas.openxmlformats.org/officeDocument/2006/relationships" id="258" r:id="R925632fb33cf4cd4"/>
    <p:sldId xmlns:r="http://schemas.openxmlformats.org/officeDocument/2006/relationships" id="259" r:id="R26e1d7245398443b"/>
    <p:sldId xmlns:r="http://schemas.openxmlformats.org/officeDocument/2006/relationships" id="260" r:id="R2e836ee87c3340ed"/>
    <p:sldId xmlns:r="http://schemas.openxmlformats.org/officeDocument/2006/relationships" id="261" r:id="Rada9cc176f91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6561e49c14bd2" /><Relationship Type="http://schemas.openxmlformats.org/officeDocument/2006/relationships/slide" Target="/ppt/slides/slide1.xml" Id="R28457552b78347d1" /><Relationship Type="http://schemas.openxmlformats.org/officeDocument/2006/relationships/slide" Target="/ppt/slides/slide2.xml" Id="R0087472d71304ad6" /><Relationship Type="http://schemas.openxmlformats.org/officeDocument/2006/relationships/slide" Target="/ppt/slides/slide3.xml" Id="R925632fb33cf4cd4" /><Relationship Type="http://schemas.openxmlformats.org/officeDocument/2006/relationships/slide" Target="/ppt/slides/slide4.xml" Id="R26e1d7245398443b" /><Relationship Type="http://schemas.openxmlformats.org/officeDocument/2006/relationships/slide" Target="/ppt/slides/slide5.xml" Id="R2e836ee87c3340ed" /><Relationship Type="http://schemas.openxmlformats.org/officeDocument/2006/relationships/slide" Target="/ppt/slides/slide6.xml" Id="Rada9cc176f91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deb5dbbfc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3b08514834059" /><Relationship Type="http://schemas.openxmlformats.org/officeDocument/2006/relationships/theme" Target="/ppt/slideMasters/theme/theme1.xml" Id="Rfa0d23026d23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3b0851483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f62a58729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1cc0db7c4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30e60e95e4b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8a06d8cc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b536b611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88ac1ea784e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Are K Monsen, Haukvegen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54 94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992 156 147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AMG INVEST AS</a:t>
            </a:r>
          </a:p>
        </p:txBody>
      </p:sp>
    </p:spTree>
  </p:cSld>
  <p:clrMapOvr>
    <a:masterClrMapping xmlns:a="http://schemas.openxmlformats.org/drawingml/2006/main"/>
  </p:clrMapOvr>
</p:sld>
</file>