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d3e0aed4bf4b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ad1282854f4e9e"/>
  </p:sldMasterIdLst>
  <p:sldIdLst>
    <p:sldId xmlns:r="http://schemas.openxmlformats.org/officeDocument/2006/relationships" id="256" r:id="R9f2ee36848d84c0e"/>
    <p:sldId xmlns:r="http://schemas.openxmlformats.org/officeDocument/2006/relationships" id="257" r:id="Rbc7016f068bc4bd4"/>
    <p:sldId xmlns:r="http://schemas.openxmlformats.org/officeDocument/2006/relationships" id="258" r:id="R9917da998b304965"/>
    <p:sldId xmlns:r="http://schemas.openxmlformats.org/officeDocument/2006/relationships" id="259" r:id="R3ce4d3afe5ea4a79"/>
    <p:sldId xmlns:r="http://schemas.openxmlformats.org/officeDocument/2006/relationships" id="260" r:id="R1b9a2d26c4934ff7"/>
    <p:sldId xmlns:r="http://schemas.openxmlformats.org/officeDocument/2006/relationships" id="261" r:id="R578981a5682644d9"/>
    <p:sldId xmlns:r="http://schemas.openxmlformats.org/officeDocument/2006/relationships" id="262" r:id="R32f699ffe19846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ad1282854f4e9e" /><Relationship Type="http://schemas.openxmlformats.org/officeDocument/2006/relationships/slide" Target="/ppt/slides/slide1.xml" Id="R9f2ee36848d84c0e" /><Relationship Type="http://schemas.openxmlformats.org/officeDocument/2006/relationships/slide" Target="/ppt/slides/slide2.xml" Id="Rbc7016f068bc4bd4" /><Relationship Type="http://schemas.openxmlformats.org/officeDocument/2006/relationships/slide" Target="/ppt/slides/slide3.xml" Id="R9917da998b304965" /><Relationship Type="http://schemas.openxmlformats.org/officeDocument/2006/relationships/slide" Target="/ppt/slides/slide4.xml" Id="R3ce4d3afe5ea4a79" /><Relationship Type="http://schemas.openxmlformats.org/officeDocument/2006/relationships/slide" Target="/ppt/slides/slide5.xml" Id="R1b9a2d26c4934ff7" /><Relationship Type="http://schemas.openxmlformats.org/officeDocument/2006/relationships/slide" Target="/ppt/slides/slide6.xml" Id="R578981a5682644d9" /><Relationship Type="http://schemas.openxmlformats.org/officeDocument/2006/relationships/slide" Target="/ppt/slides/slide7.xml" Id="R32f699ffe19846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fae927f92149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ea05cd23f46f9" /><Relationship Type="http://schemas.openxmlformats.org/officeDocument/2006/relationships/theme" Target="/ppt/slideMasters/theme/theme1.xml" Id="R651f546d888b46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9ea05cd23f46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d3d2d5efa42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f6bd288b445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2106bb56d44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3d8b955304f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7b4b8b2314e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b7a6af58e4e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3affbf5fb43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AMG INVEST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3 746 640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7 178 884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7 214 805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MONSEN ARE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Are K Monsen, Haukvegen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3940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54 94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992 156 147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