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5b951451ea43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f1a21b78af4952"/>
  </p:sldMasterIdLst>
  <p:sldIdLst>
    <p:sldId xmlns:r="http://schemas.openxmlformats.org/officeDocument/2006/relationships" id="256" r:id="Rd64ac7df3c924f9f"/>
    <p:sldId xmlns:r="http://schemas.openxmlformats.org/officeDocument/2006/relationships" id="257" r:id="R8805cd2f31a648fc"/>
    <p:sldId xmlns:r="http://schemas.openxmlformats.org/officeDocument/2006/relationships" id="258" r:id="Rc6af7a95ce7b4c9b"/>
    <p:sldId xmlns:r="http://schemas.openxmlformats.org/officeDocument/2006/relationships" id="259" r:id="Rd251830a201b4b8e"/>
    <p:sldId xmlns:r="http://schemas.openxmlformats.org/officeDocument/2006/relationships" id="260" r:id="Re19a8ae46e074b8b"/>
    <p:sldId xmlns:r="http://schemas.openxmlformats.org/officeDocument/2006/relationships" id="261" r:id="R3e7e49a537624d49"/>
    <p:sldId xmlns:r="http://schemas.openxmlformats.org/officeDocument/2006/relationships" id="262" r:id="R9840459d7d894e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f1a21b78af4952" /><Relationship Type="http://schemas.openxmlformats.org/officeDocument/2006/relationships/slide" Target="/ppt/slides/slide1.xml" Id="Rd64ac7df3c924f9f" /><Relationship Type="http://schemas.openxmlformats.org/officeDocument/2006/relationships/slide" Target="/ppt/slides/slide2.xml" Id="R8805cd2f31a648fc" /><Relationship Type="http://schemas.openxmlformats.org/officeDocument/2006/relationships/slide" Target="/ppt/slides/slide3.xml" Id="Rc6af7a95ce7b4c9b" /><Relationship Type="http://schemas.openxmlformats.org/officeDocument/2006/relationships/slide" Target="/ppt/slides/slide4.xml" Id="Rd251830a201b4b8e" /><Relationship Type="http://schemas.openxmlformats.org/officeDocument/2006/relationships/slide" Target="/ppt/slides/slide5.xml" Id="Re19a8ae46e074b8b" /><Relationship Type="http://schemas.openxmlformats.org/officeDocument/2006/relationships/slide" Target="/ppt/slides/slide6.xml" Id="R3e7e49a537624d49" /><Relationship Type="http://schemas.openxmlformats.org/officeDocument/2006/relationships/slide" Target="/ppt/slides/slide7.xml" Id="R9840459d7d894e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f19835d4c48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9e9d65f6f400c" /><Relationship Type="http://schemas.openxmlformats.org/officeDocument/2006/relationships/theme" Target="/ppt/slideMasters/theme/theme1.xml" Id="R15f46e78f5a54d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c9e9d65f6f40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fb5ee8a874a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81851f8a94f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2037d6e0446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0ffc807ed43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2f0f759854e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42388cd8446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49f115c8d47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MIVO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MIVO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11 195 106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35 081 215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VIDAR VOLLEN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Brendhaugen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992 172 312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MIVO HOLDING AS</a:t>
            </a:r>
          </a:p>
        </p:txBody>
      </p:sp>
    </p:spTree>
  </p:cSld>
  <p:clrMapOvr>
    <a:masterClrMapping xmlns:a="http://schemas.openxmlformats.org/drawingml/2006/main"/>
  </p:clrMapOvr>
</p:sld>
</file>