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e339641fa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222402c8d4202"/>
  </p:sldMasterIdLst>
  <p:sldIdLst>
    <p:sldId xmlns:r="http://schemas.openxmlformats.org/officeDocument/2006/relationships" id="256" r:id="R89e11c21897a4ab6"/>
    <p:sldId xmlns:r="http://schemas.openxmlformats.org/officeDocument/2006/relationships" id="257" r:id="R157d26f3d2c94f8e"/>
    <p:sldId xmlns:r="http://schemas.openxmlformats.org/officeDocument/2006/relationships" id="258" r:id="Rd67a057c2d09480e"/>
    <p:sldId xmlns:r="http://schemas.openxmlformats.org/officeDocument/2006/relationships" id="259" r:id="R83c38178030f4b74"/>
    <p:sldId xmlns:r="http://schemas.openxmlformats.org/officeDocument/2006/relationships" id="260" r:id="R042998e59f684e7e"/>
    <p:sldId xmlns:r="http://schemas.openxmlformats.org/officeDocument/2006/relationships" id="261" r:id="Rf0947f0c84de4c89"/>
    <p:sldId xmlns:r="http://schemas.openxmlformats.org/officeDocument/2006/relationships" id="262" r:id="Re1539755a398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222402c8d4202" /><Relationship Type="http://schemas.openxmlformats.org/officeDocument/2006/relationships/slide" Target="/ppt/slides/slide1.xml" Id="R89e11c21897a4ab6" /><Relationship Type="http://schemas.openxmlformats.org/officeDocument/2006/relationships/slide" Target="/ppt/slides/slide2.xml" Id="R157d26f3d2c94f8e" /><Relationship Type="http://schemas.openxmlformats.org/officeDocument/2006/relationships/slide" Target="/ppt/slides/slide3.xml" Id="Rd67a057c2d09480e" /><Relationship Type="http://schemas.openxmlformats.org/officeDocument/2006/relationships/slide" Target="/ppt/slides/slide4.xml" Id="R83c38178030f4b74" /><Relationship Type="http://schemas.openxmlformats.org/officeDocument/2006/relationships/slide" Target="/ppt/slides/slide5.xml" Id="R042998e59f684e7e" /><Relationship Type="http://schemas.openxmlformats.org/officeDocument/2006/relationships/slide" Target="/ppt/slides/slide6.xml" Id="Rf0947f0c84de4c89" /><Relationship Type="http://schemas.openxmlformats.org/officeDocument/2006/relationships/slide" Target="/ppt/slides/slide7.xml" Id="Re1539755a398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9b6b737ab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b4850a5c1414f" /><Relationship Type="http://schemas.openxmlformats.org/officeDocument/2006/relationships/theme" Target="/ppt/slideMasters/theme/theme1.xml" Id="Rdaae42c3238d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b4850a5c1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132cf142e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d2d54e83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ab20c9ca5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7ed82096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5d92a308f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3763e5c2f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e30fbacf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E PETTERSON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E PETTERSON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55 625 456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55 656 331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PETTERSON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Wilhelmsens alle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992 191 414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