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dc4521ea9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b3b7364b743bb"/>
  </p:sldMasterIdLst>
  <p:sldIdLst>
    <p:sldId xmlns:r="http://schemas.openxmlformats.org/officeDocument/2006/relationships" id="256" r:id="R845845fb5aa94499"/>
    <p:sldId xmlns:r="http://schemas.openxmlformats.org/officeDocument/2006/relationships" id="257" r:id="Rc7e6200e52594a7d"/>
    <p:sldId xmlns:r="http://schemas.openxmlformats.org/officeDocument/2006/relationships" id="258" r:id="Rfcf95631616744e1"/>
    <p:sldId xmlns:r="http://schemas.openxmlformats.org/officeDocument/2006/relationships" id="259" r:id="R789a842f56eb4963"/>
    <p:sldId xmlns:r="http://schemas.openxmlformats.org/officeDocument/2006/relationships" id="260" r:id="Rbd559831339f41d9"/>
    <p:sldId xmlns:r="http://schemas.openxmlformats.org/officeDocument/2006/relationships" id="261" r:id="R90023581ae7b4457"/>
    <p:sldId xmlns:r="http://schemas.openxmlformats.org/officeDocument/2006/relationships" id="262" r:id="Rb92c1bbecffb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b3b7364b743bb" /><Relationship Type="http://schemas.openxmlformats.org/officeDocument/2006/relationships/slide" Target="/ppt/slides/slide1.xml" Id="R845845fb5aa94499" /><Relationship Type="http://schemas.openxmlformats.org/officeDocument/2006/relationships/slide" Target="/ppt/slides/slide2.xml" Id="Rc7e6200e52594a7d" /><Relationship Type="http://schemas.openxmlformats.org/officeDocument/2006/relationships/slide" Target="/ppt/slides/slide3.xml" Id="Rfcf95631616744e1" /><Relationship Type="http://schemas.openxmlformats.org/officeDocument/2006/relationships/slide" Target="/ppt/slides/slide4.xml" Id="R789a842f56eb4963" /><Relationship Type="http://schemas.openxmlformats.org/officeDocument/2006/relationships/slide" Target="/ppt/slides/slide5.xml" Id="Rbd559831339f41d9" /><Relationship Type="http://schemas.openxmlformats.org/officeDocument/2006/relationships/slide" Target="/ppt/slides/slide6.xml" Id="R90023581ae7b4457" /><Relationship Type="http://schemas.openxmlformats.org/officeDocument/2006/relationships/slide" Target="/ppt/slides/slide7.xml" Id="Rb92c1bbecffb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245728f3d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f83fb62444fa" /><Relationship Type="http://schemas.openxmlformats.org/officeDocument/2006/relationships/theme" Target="/ppt/slideMasters/theme/theme1.xml" Id="R8634bedfbb41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df83fb624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324a0230d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6bc5bda70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dd9b20d67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2c3d8680e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a6fd4247b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5c342c7ee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a18c5fc30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REVISJONSKONTOR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23 481 967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5 285 965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4 064 027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MADSEN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 JULIUSSEN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rune@mossrevisjon.no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992 227 249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