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cf7ff5c37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4f083e5b74d09"/>
  </p:sldMasterIdLst>
  <p:sldIdLst>
    <p:sldId xmlns:r="http://schemas.openxmlformats.org/officeDocument/2006/relationships" id="256" r:id="R06d04ea5baf944bf"/>
    <p:sldId xmlns:r="http://schemas.openxmlformats.org/officeDocument/2006/relationships" id="257" r:id="R5126aa84c2524f70"/>
    <p:sldId xmlns:r="http://schemas.openxmlformats.org/officeDocument/2006/relationships" id="258" r:id="Rcd050cb953514e54"/>
    <p:sldId xmlns:r="http://schemas.openxmlformats.org/officeDocument/2006/relationships" id="259" r:id="R2ce96070ec9b4b86"/>
    <p:sldId xmlns:r="http://schemas.openxmlformats.org/officeDocument/2006/relationships" id="260" r:id="Rf26156c82b50469b"/>
    <p:sldId xmlns:r="http://schemas.openxmlformats.org/officeDocument/2006/relationships" id="261" r:id="Ra7df4c2546a14430"/>
    <p:sldId xmlns:r="http://schemas.openxmlformats.org/officeDocument/2006/relationships" id="262" r:id="R92fe2369bb37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4f083e5b74d09" /><Relationship Type="http://schemas.openxmlformats.org/officeDocument/2006/relationships/slide" Target="/ppt/slides/slide1.xml" Id="R06d04ea5baf944bf" /><Relationship Type="http://schemas.openxmlformats.org/officeDocument/2006/relationships/slide" Target="/ppt/slides/slide2.xml" Id="R5126aa84c2524f70" /><Relationship Type="http://schemas.openxmlformats.org/officeDocument/2006/relationships/slide" Target="/ppt/slides/slide3.xml" Id="Rcd050cb953514e54" /><Relationship Type="http://schemas.openxmlformats.org/officeDocument/2006/relationships/slide" Target="/ppt/slides/slide4.xml" Id="R2ce96070ec9b4b86" /><Relationship Type="http://schemas.openxmlformats.org/officeDocument/2006/relationships/slide" Target="/ppt/slides/slide5.xml" Id="Rf26156c82b50469b" /><Relationship Type="http://schemas.openxmlformats.org/officeDocument/2006/relationships/slide" Target="/ppt/slides/slide6.xml" Id="Ra7df4c2546a14430" /><Relationship Type="http://schemas.openxmlformats.org/officeDocument/2006/relationships/slide" Target="/ppt/slides/slide7.xml" Id="R92fe2369bb37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7d13cf9cf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77b30284e42d9" /><Relationship Type="http://schemas.openxmlformats.org/officeDocument/2006/relationships/theme" Target="/ppt/slideMasters/theme/theme1.xml" Id="Rd287f75bdd2f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77b30284e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17de8a372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f7f515e07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f1e0796f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1c9a18b0b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f8bd14bea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bf308328e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34b6470940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18 714 109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−50 968 003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456 115 765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581 971 291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992 269 405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