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da2e161e5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a0ca599764032"/>
  </p:sldMasterIdLst>
  <p:sldIdLst>
    <p:sldId xmlns:r="http://schemas.openxmlformats.org/officeDocument/2006/relationships" id="256" r:id="R18c56c9aa43248a1"/>
    <p:sldId xmlns:r="http://schemas.openxmlformats.org/officeDocument/2006/relationships" id="257" r:id="R6bdbb1e97ba54b7f"/>
    <p:sldId xmlns:r="http://schemas.openxmlformats.org/officeDocument/2006/relationships" id="258" r:id="Rc984a60a32d2459d"/>
    <p:sldId xmlns:r="http://schemas.openxmlformats.org/officeDocument/2006/relationships" id="259" r:id="R5926d29261034f91"/>
    <p:sldId xmlns:r="http://schemas.openxmlformats.org/officeDocument/2006/relationships" id="260" r:id="R92eb4466ac60427e"/>
    <p:sldId xmlns:r="http://schemas.openxmlformats.org/officeDocument/2006/relationships" id="261" r:id="R1f2eb32655da45dc"/>
    <p:sldId xmlns:r="http://schemas.openxmlformats.org/officeDocument/2006/relationships" id="262" r:id="R7e878d052b4d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a0ca599764032" /><Relationship Type="http://schemas.openxmlformats.org/officeDocument/2006/relationships/slide" Target="/ppt/slides/slide1.xml" Id="R18c56c9aa43248a1" /><Relationship Type="http://schemas.openxmlformats.org/officeDocument/2006/relationships/slide" Target="/ppt/slides/slide2.xml" Id="R6bdbb1e97ba54b7f" /><Relationship Type="http://schemas.openxmlformats.org/officeDocument/2006/relationships/slide" Target="/ppt/slides/slide3.xml" Id="Rc984a60a32d2459d" /><Relationship Type="http://schemas.openxmlformats.org/officeDocument/2006/relationships/slide" Target="/ppt/slides/slide4.xml" Id="R5926d29261034f91" /><Relationship Type="http://schemas.openxmlformats.org/officeDocument/2006/relationships/slide" Target="/ppt/slides/slide5.xml" Id="R92eb4466ac60427e" /><Relationship Type="http://schemas.openxmlformats.org/officeDocument/2006/relationships/slide" Target="/ppt/slides/slide6.xml" Id="R1f2eb32655da45dc" /><Relationship Type="http://schemas.openxmlformats.org/officeDocument/2006/relationships/slide" Target="/ppt/slides/slide7.xml" Id="R7e878d052b4d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509fe57ed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42b1e1264719" /><Relationship Type="http://schemas.openxmlformats.org/officeDocument/2006/relationships/theme" Target="/ppt/slideMasters/theme/theme1.xml" Id="R85a2c8e3e47e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b42b1e126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654979ce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447990d17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a661009a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81318eff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79de3001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b49fc5187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3b7ce5b9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7 944 901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jan.ove.lotsberg@vekstra.no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992 271 698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