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1f64874b0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8e0e630c744c4"/>
  </p:sldMasterIdLst>
  <p:sldIdLst>
    <p:sldId xmlns:r="http://schemas.openxmlformats.org/officeDocument/2006/relationships" id="256" r:id="Rf3f991abd977421c"/>
    <p:sldId xmlns:r="http://schemas.openxmlformats.org/officeDocument/2006/relationships" id="257" r:id="R2a1b2afd0e6d4d71"/>
    <p:sldId xmlns:r="http://schemas.openxmlformats.org/officeDocument/2006/relationships" id="258" r:id="R9e7becacc6954df3"/>
    <p:sldId xmlns:r="http://schemas.openxmlformats.org/officeDocument/2006/relationships" id="259" r:id="R25c744d91f7e4661"/>
    <p:sldId xmlns:r="http://schemas.openxmlformats.org/officeDocument/2006/relationships" id="260" r:id="R4bb3520c2ef8437d"/>
    <p:sldId xmlns:r="http://schemas.openxmlformats.org/officeDocument/2006/relationships" id="261" r:id="Rec8f564f23d84479"/>
    <p:sldId xmlns:r="http://schemas.openxmlformats.org/officeDocument/2006/relationships" id="262" r:id="Rad602aacf84c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8e0e630c744c4" /><Relationship Type="http://schemas.openxmlformats.org/officeDocument/2006/relationships/slide" Target="/ppt/slides/slide1.xml" Id="Rf3f991abd977421c" /><Relationship Type="http://schemas.openxmlformats.org/officeDocument/2006/relationships/slide" Target="/ppt/slides/slide2.xml" Id="R2a1b2afd0e6d4d71" /><Relationship Type="http://schemas.openxmlformats.org/officeDocument/2006/relationships/slide" Target="/ppt/slides/slide3.xml" Id="R9e7becacc6954df3" /><Relationship Type="http://schemas.openxmlformats.org/officeDocument/2006/relationships/slide" Target="/ppt/slides/slide4.xml" Id="R25c744d91f7e4661" /><Relationship Type="http://schemas.openxmlformats.org/officeDocument/2006/relationships/slide" Target="/ppt/slides/slide5.xml" Id="R4bb3520c2ef8437d" /><Relationship Type="http://schemas.openxmlformats.org/officeDocument/2006/relationships/slide" Target="/ppt/slides/slide6.xml" Id="Rec8f564f23d84479" /><Relationship Type="http://schemas.openxmlformats.org/officeDocument/2006/relationships/slide" Target="/ppt/slides/slide7.xml" Id="Rad602aacf84c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31f5d72eb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0fa529e24e8c" /><Relationship Type="http://schemas.openxmlformats.org/officeDocument/2006/relationships/theme" Target="/ppt/slideMasters/theme/theme1.xml" Id="Rad0c64d3ba2d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20fa529e2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a05af062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571516d06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c1f572d0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aa994620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9d15eb7a5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832a7e45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ef3a7ced9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