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10ba5cfb3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56d769f554a07"/>
  </p:sldMasterIdLst>
  <p:sldIdLst>
    <p:sldId xmlns:r="http://schemas.openxmlformats.org/officeDocument/2006/relationships" id="256" r:id="R1be15e5f41754006"/>
    <p:sldId xmlns:r="http://schemas.openxmlformats.org/officeDocument/2006/relationships" id="257" r:id="R419cff638a194972"/>
    <p:sldId xmlns:r="http://schemas.openxmlformats.org/officeDocument/2006/relationships" id="258" r:id="Rd1c90342a99c41d3"/>
    <p:sldId xmlns:r="http://schemas.openxmlformats.org/officeDocument/2006/relationships" id="259" r:id="R5369fdc7bf6949be"/>
    <p:sldId xmlns:r="http://schemas.openxmlformats.org/officeDocument/2006/relationships" id="260" r:id="R3463cd3663c14049"/>
    <p:sldId xmlns:r="http://schemas.openxmlformats.org/officeDocument/2006/relationships" id="261" r:id="R1b6425dbb6e047a9"/>
    <p:sldId xmlns:r="http://schemas.openxmlformats.org/officeDocument/2006/relationships" id="262" r:id="Rf023e47aad6c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56d769f554a07" /><Relationship Type="http://schemas.openxmlformats.org/officeDocument/2006/relationships/slide" Target="/ppt/slides/slide1.xml" Id="R1be15e5f41754006" /><Relationship Type="http://schemas.openxmlformats.org/officeDocument/2006/relationships/slide" Target="/ppt/slides/slide2.xml" Id="R419cff638a194972" /><Relationship Type="http://schemas.openxmlformats.org/officeDocument/2006/relationships/slide" Target="/ppt/slides/slide3.xml" Id="Rd1c90342a99c41d3" /><Relationship Type="http://schemas.openxmlformats.org/officeDocument/2006/relationships/slide" Target="/ppt/slides/slide4.xml" Id="R5369fdc7bf6949be" /><Relationship Type="http://schemas.openxmlformats.org/officeDocument/2006/relationships/slide" Target="/ppt/slides/slide5.xml" Id="R3463cd3663c14049" /><Relationship Type="http://schemas.openxmlformats.org/officeDocument/2006/relationships/slide" Target="/ppt/slides/slide6.xml" Id="R1b6425dbb6e047a9" /><Relationship Type="http://schemas.openxmlformats.org/officeDocument/2006/relationships/slide" Target="/ppt/slides/slide7.xml" Id="Rf023e47aad6c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e2c56fc99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5ce6715b9460b" /><Relationship Type="http://schemas.openxmlformats.org/officeDocument/2006/relationships/theme" Target="/ppt/slideMasters/theme/theme1.xml" Id="R2d36baf68200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5ce6715b9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01a889288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aeff20cab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f9d614fe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ed6be75d1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55324dac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9f937b00841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a4f316865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ROBERT LER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LER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2 780 948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992 322 241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