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782355896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4baeac80f440c"/>
  </p:sldMasterIdLst>
  <p:sldIdLst>
    <p:sldId xmlns:r="http://schemas.openxmlformats.org/officeDocument/2006/relationships" id="256" r:id="R550af51a51e349a4"/>
    <p:sldId xmlns:r="http://schemas.openxmlformats.org/officeDocument/2006/relationships" id="257" r:id="R501f554b382a4dbd"/>
    <p:sldId xmlns:r="http://schemas.openxmlformats.org/officeDocument/2006/relationships" id="258" r:id="Rde504ea80b87409e"/>
    <p:sldId xmlns:r="http://schemas.openxmlformats.org/officeDocument/2006/relationships" id="259" r:id="Rd28062a58132453c"/>
    <p:sldId xmlns:r="http://schemas.openxmlformats.org/officeDocument/2006/relationships" id="260" r:id="R10ea8f9a4d4e4938"/>
    <p:sldId xmlns:r="http://schemas.openxmlformats.org/officeDocument/2006/relationships" id="261" r:id="Re7ec8529211a4a6e"/>
    <p:sldId xmlns:r="http://schemas.openxmlformats.org/officeDocument/2006/relationships" id="262" r:id="R59cee6d8f86b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4baeac80f440c" /><Relationship Type="http://schemas.openxmlformats.org/officeDocument/2006/relationships/slide" Target="/ppt/slides/slide1.xml" Id="R550af51a51e349a4" /><Relationship Type="http://schemas.openxmlformats.org/officeDocument/2006/relationships/slide" Target="/ppt/slides/slide2.xml" Id="R501f554b382a4dbd" /><Relationship Type="http://schemas.openxmlformats.org/officeDocument/2006/relationships/slide" Target="/ppt/slides/slide3.xml" Id="Rde504ea80b87409e" /><Relationship Type="http://schemas.openxmlformats.org/officeDocument/2006/relationships/slide" Target="/ppt/slides/slide4.xml" Id="Rd28062a58132453c" /><Relationship Type="http://schemas.openxmlformats.org/officeDocument/2006/relationships/slide" Target="/ppt/slides/slide5.xml" Id="R10ea8f9a4d4e4938" /><Relationship Type="http://schemas.openxmlformats.org/officeDocument/2006/relationships/slide" Target="/ppt/slides/slide6.xml" Id="Re7ec8529211a4a6e" /><Relationship Type="http://schemas.openxmlformats.org/officeDocument/2006/relationships/slide" Target="/ppt/slides/slide7.xml" Id="R59cee6d8f86b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ca29edf4c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fd6429aa4f43" /><Relationship Type="http://schemas.openxmlformats.org/officeDocument/2006/relationships/theme" Target="/ppt/slideMasters/theme/theme1.xml" Id="R0864a29161b2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0fd6429aa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374c3fea9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997393dd9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47cc227a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55e0e9df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8920cf57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d157501f5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1ed86d91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