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31b7a6c42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d2c59367e43be"/>
  </p:sldMasterIdLst>
  <p:sldIdLst>
    <p:sldId xmlns:r="http://schemas.openxmlformats.org/officeDocument/2006/relationships" id="256" r:id="Rb6caddce19074505"/>
    <p:sldId xmlns:r="http://schemas.openxmlformats.org/officeDocument/2006/relationships" id="257" r:id="Ra059231952cc4314"/>
    <p:sldId xmlns:r="http://schemas.openxmlformats.org/officeDocument/2006/relationships" id="258" r:id="R03e1c56a7f6547b5"/>
    <p:sldId xmlns:r="http://schemas.openxmlformats.org/officeDocument/2006/relationships" id="259" r:id="Rf8bbb5dc5b8b4d4e"/>
    <p:sldId xmlns:r="http://schemas.openxmlformats.org/officeDocument/2006/relationships" id="260" r:id="R91f88bd166df40fd"/>
    <p:sldId xmlns:r="http://schemas.openxmlformats.org/officeDocument/2006/relationships" id="261" r:id="R3e4ed9cb7b69438f"/>
    <p:sldId xmlns:r="http://schemas.openxmlformats.org/officeDocument/2006/relationships" id="262" r:id="Re174c9c99a6a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d2c59367e43be" /><Relationship Type="http://schemas.openxmlformats.org/officeDocument/2006/relationships/slide" Target="/ppt/slides/slide1.xml" Id="Rb6caddce19074505" /><Relationship Type="http://schemas.openxmlformats.org/officeDocument/2006/relationships/slide" Target="/ppt/slides/slide2.xml" Id="Ra059231952cc4314" /><Relationship Type="http://schemas.openxmlformats.org/officeDocument/2006/relationships/slide" Target="/ppt/slides/slide3.xml" Id="R03e1c56a7f6547b5" /><Relationship Type="http://schemas.openxmlformats.org/officeDocument/2006/relationships/slide" Target="/ppt/slides/slide4.xml" Id="Rf8bbb5dc5b8b4d4e" /><Relationship Type="http://schemas.openxmlformats.org/officeDocument/2006/relationships/slide" Target="/ppt/slides/slide5.xml" Id="R91f88bd166df40fd" /><Relationship Type="http://schemas.openxmlformats.org/officeDocument/2006/relationships/slide" Target="/ppt/slides/slide6.xml" Id="R3e4ed9cb7b69438f" /><Relationship Type="http://schemas.openxmlformats.org/officeDocument/2006/relationships/slide" Target="/ppt/slides/slide7.xml" Id="Re174c9c99a6a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dfd113434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c015a7c54743" /><Relationship Type="http://schemas.openxmlformats.org/officeDocument/2006/relationships/theme" Target="/ppt/slideMasters/theme/theme1.xml" Id="R865a09599255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dc015a7c5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5a707aca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ca4e893c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8da51a27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6021bd65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ce2c7c01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08793b05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64fb2892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RISING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RISING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4 365 637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OLE ØVERBØ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ANNE-METTE LASSEN SELANDER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VASSEND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SVEINSDATTER TVEIT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SØNSTVEDT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EKATERINA THAPA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Risingvegen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14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992 438 681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RISING REGNSKAP AS</a:t>
            </a:r>
          </a:p>
        </p:txBody>
      </p:sp>
    </p:spTree>
  </p:cSld>
  <p:clrMapOvr>
    <a:masterClrMapping xmlns:a="http://schemas.openxmlformats.org/drawingml/2006/main"/>
  </p:clrMapOvr>
</p:sld>
</file>