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b9a582064d49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cbd08f729d43e8"/>
  </p:sldMasterIdLst>
  <p:sldIdLst>
    <p:sldId xmlns:r="http://schemas.openxmlformats.org/officeDocument/2006/relationships" id="256" r:id="Rf1dc0193412b4dec"/>
    <p:sldId xmlns:r="http://schemas.openxmlformats.org/officeDocument/2006/relationships" id="257" r:id="R828651fbe7774c2f"/>
    <p:sldId xmlns:r="http://schemas.openxmlformats.org/officeDocument/2006/relationships" id="258" r:id="R7e3dd3e32d794c7b"/>
    <p:sldId xmlns:r="http://schemas.openxmlformats.org/officeDocument/2006/relationships" id="259" r:id="R4cf163bd506444fe"/>
    <p:sldId xmlns:r="http://schemas.openxmlformats.org/officeDocument/2006/relationships" id="260" r:id="R8d07dcb0ff874c96"/>
    <p:sldId xmlns:r="http://schemas.openxmlformats.org/officeDocument/2006/relationships" id="261" r:id="R51d19d0a0b574ad0"/>
    <p:sldId xmlns:r="http://schemas.openxmlformats.org/officeDocument/2006/relationships" id="262" r:id="R69387dbff35942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bd08f729d43e8" /><Relationship Type="http://schemas.openxmlformats.org/officeDocument/2006/relationships/slide" Target="/ppt/slides/slide1.xml" Id="Rf1dc0193412b4dec" /><Relationship Type="http://schemas.openxmlformats.org/officeDocument/2006/relationships/slide" Target="/ppt/slides/slide2.xml" Id="R828651fbe7774c2f" /><Relationship Type="http://schemas.openxmlformats.org/officeDocument/2006/relationships/slide" Target="/ppt/slides/slide3.xml" Id="R7e3dd3e32d794c7b" /><Relationship Type="http://schemas.openxmlformats.org/officeDocument/2006/relationships/slide" Target="/ppt/slides/slide4.xml" Id="R4cf163bd506444fe" /><Relationship Type="http://schemas.openxmlformats.org/officeDocument/2006/relationships/slide" Target="/ppt/slides/slide5.xml" Id="R8d07dcb0ff874c96" /><Relationship Type="http://schemas.openxmlformats.org/officeDocument/2006/relationships/slide" Target="/ppt/slides/slide6.xml" Id="R51d19d0a0b574ad0" /><Relationship Type="http://schemas.openxmlformats.org/officeDocument/2006/relationships/slide" Target="/ppt/slides/slide7.xml" Id="R69387dbff35942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9bb3527c441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ff5eee5224ad2" /><Relationship Type="http://schemas.openxmlformats.org/officeDocument/2006/relationships/theme" Target="/ppt/slideMasters/theme/theme1.xml" Id="R520febe9869d4d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dff5eee5224a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ddb18967c4c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6d9268e704d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bd25e094e45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848ed36fa44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9a7608f664f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f15b326054f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7fbe895fa4c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EBBESTAD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EBBESTAD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EBBESTAD REVISJON AS ble etablert [år] og holder til i Svelvik.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EBBESTAD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EBBESTAD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EBBESTAD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1 191 719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1 169 248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542 985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3 089 911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3 726 740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EBBESTAD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EBBESTAD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EBBESTAD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Solhellinga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3060 Svelvik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ebbestad@gmail.com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992 452 056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EBBESTAD REVISJON AS</a:t>
            </a:r>
          </a:p>
        </p:txBody>
      </p:sp>
    </p:spTree>
  </p:cSld>
  <p:clrMapOvr>
    <a:masterClrMapping xmlns:a="http://schemas.openxmlformats.org/drawingml/2006/main"/>
  </p:clrMapOvr>
</p:sld>
</file>