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08b0478c0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331f822be428f"/>
  </p:sldMasterIdLst>
  <p:sldIdLst>
    <p:sldId xmlns:r="http://schemas.openxmlformats.org/officeDocument/2006/relationships" id="256" r:id="Rf17b640f01e848cc"/>
    <p:sldId xmlns:r="http://schemas.openxmlformats.org/officeDocument/2006/relationships" id="257" r:id="R6881b29b2d674e2e"/>
    <p:sldId xmlns:r="http://schemas.openxmlformats.org/officeDocument/2006/relationships" id="258" r:id="R5eb4789cf83b4ea6"/>
    <p:sldId xmlns:r="http://schemas.openxmlformats.org/officeDocument/2006/relationships" id="259" r:id="Rcf2801806fca4629"/>
    <p:sldId xmlns:r="http://schemas.openxmlformats.org/officeDocument/2006/relationships" id="260" r:id="Rb380d04c1ada4ada"/>
    <p:sldId xmlns:r="http://schemas.openxmlformats.org/officeDocument/2006/relationships" id="261" r:id="Rd53a5df8711d4547"/>
    <p:sldId xmlns:r="http://schemas.openxmlformats.org/officeDocument/2006/relationships" id="262" r:id="R2414ce3691c1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331f822be428f" /><Relationship Type="http://schemas.openxmlformats.org/officeDocument/2006/relationships/slide" Target="/ppt/slides/slide1.xml" Id="Rf17b640f01e848cc" /><Relationship Type="http://schemas.openxmlformats.org/officeDocument/2006/relationships/slide" Target="/ppt/slides/slide2.xml" Id="R6881b29b2d674e2e" /><Relationship Type="http://schemas.openxmlformats.org/officeDocument/2006/relationships/slide" Target="/ppt/slides/slide3.xml" Id="R5eb4789cf83b4ea6" /><Relationship Type="http://schemas.openxmlformats.org/officeDocument/2006/relationships/slide" Target="/ppt/slides/slide4.xml" Id="Rcf2801806fca4629" /><Relationship Type="http://schemas.openxmlformats.org/officeDocument/2006/relationships/slide" Target="/ppt/slides/slide5.xml" Id="Rb380d04c1ada4ada" /><Relationship Type="http://schemas.openxmlformats.org/officeDocument/2006/relationships/slide" Target="/ppt/slides/slide6.xml" Id="Rd53a5df8711d4547" /><Relationship Type="http://schemas.openxmlformats.org/officeDocument/2006/relationships/slide" Target="/ppt/slides/slide7.xml" Id="R2414ce3691c1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2fdad15f6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a5edea345447d" /><Relationship Type="http://schemas.openxmlformats.org/officeDocument/2006/relationships/theme" Target="/ppt/slideMasters/theme/theme1.xml" Id="R18e1640ff6cb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a5edea345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54543fcbf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13b747a9d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4c337cfe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e8485ce08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1bc2fc246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772a1196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3f97bc6c6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ODD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