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c0812e6bcc44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1ab87702244e51"/>
  </p:sldMasterIdLst>
  <p:sldIdLst>
    <p:sldId xmlns:r="http://schemas.openxmlformats.org/officeDocument/2006/relationships" id="256" r:id="Rb6eaeaf63dde4ebc"/>
    <p:sldId xmlns:r="http://schemas.openxmlformats.org/officeDocument/2006/relationships" id="257" r:id="R35631ad4205b435f"/>
    <p:sldId xmlns:r="http://schemas.openxmlformats.org/officeDocument/2006/relationships" id="258" r:id="Re18ba5f1bcdb4bbe"/>
    <p:sldId xmlns:r="http://schemas.openxmlformats.org/officeDocument/2006/relationships" id="259" r:id="R7147e3cc94304481"/>
    <p:sldId xmlns:r="http://schemas.openxmlformats.org/officeDocument/2006/relationships" id="260" r:id="Rfb1ea561631b4541"/>
    <p:sldId xmlns:r="http://schemas.openxmlformats.org/officeDocument/2006/relationships" id="261" r:id="Rfa93917a0b8e46d1"/>
    <p:sldId xmlns:r="http://schemas.openxmlformats.org/officeDocument/2006/relationships" id="262" r:id="R70462ffb543345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1ab87702244e51" /><Relationship Type="http://schemas.openxmlformats.org/officeDocument/2006/relationships/slide" Target="/ppt/slides/slide1.xml" Id="Rb6eaeaf63dde4ebc" /><Relationship Type="http://schemas.openxmlformats.org/officeDocument/2006/relationships/slide" Target="/ppt/slides/slide2.xml" Id="R35631ad4205b435f" /><Relationship Type="http://schemas.openxmlformats.org/officeDocument/2006/relationships/slide" Target="/ppt/slides/slide3.xml" Id="Re18ba5f1bcdb4bbe" /><Relationship Type="http://schemas.openxmlformats.org/officeDocument/2006/relationships/slide" Target="/ppt/slides/slide4.xml" Id="R7147e3cc94304481" /><Relationship Type="http://schemas.openxmlformats.org/officeDocument/2006/relationships/slide" Target="/ppt/slides/slide5.xml" Id="Rfb1ea561631b4541" /><Relationship Type="http://schemas.openxmlformats.org/officeDocument/2006/relationships/slide" Target="/ppt/slides/slide6.xml" Id="Rfa93917a0b8e46d1" /><Relationship Type="http://schemas.openxmlformats.org/officeDocument/2006/relationships/slide" Target="/ppt/slides/slide7.xml" Id="R70462ffb543345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009f647b064c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b250dab7a44cf" /><Relationship Type="http://schemas.openxmlformats.org/officeDocument/2006/relationships/theme" Target="/ppt/slideMasters/theme/theme1.xml" Id="R22c0aaffdd1842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1b250dab7a44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c8eece66c4d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89150e96d47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78c7047c941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bd9c62a3d44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5175f0e754b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2d6f08a3949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4683cf5b240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LYDER BERNTSEN DAGLIGVARER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LYDER BERNTSEN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LYDER BERNTSEN DAGLIGVARER AS ble etablert [år] og holder til i Stamsund.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LYDER BERNTSEN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LYDER BERNTSEN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LYDER BERNTSEN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21 719 726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609 188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567 731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3 993 496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5 759 063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LYDER BERNTSEN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LYDER ANDRE BERNTSEN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LYDER BERNTSEN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J.M.Johansens vei 149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8340 Stamsund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992 484 187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LYDER BERNTSEN DAGLIGVARER AS</a:t>
            </a:r>
          </a:p>
        </p:txBody>
      </p:sp>
    </p:spTree>
  </p:cSld>
  <p:clrMapOvr>
    <a:masterClrMapping xmlns:a="http://schemas.openxmlformats.org/drawingml/2006/main"/>
  </p:clrMapOvr>
</p:sld>
</file>