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088d7008b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e7325ddf542c4"/>
  </p:sldMasterIdLst>
  <p:sldIdLst>
    <p:sldId xmlns:r="http://schemas.openxmlformats.org/officeDocument/2006/relationships" id="256" r:id="Rcf0b00c2cc92448b"/>
    <p:sldId xmlns:r="http://schemas.openxmlformats.org/officeDocument/2006/relationships" id="257" r:id="Rc3b6148290b2423b"/>
    <p:sldId xmlns:r="http://schemas.openxmlformats.org/officeDocument/2006/relationships" id="258" r:id="Rcc7a8f94087b4727"/>
    <p:sldId xmlns:r="http://schemas.openxmlformats.org/officeDocument/2006/relationships" id="259" r:id="R3434c49b914b431b"/>
    <p:sldId xmlns:r="http://schemas.openxmlformats.org/officeDocument/2006/relationships" id="260" r:id="R216d5c0087c4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e7325ddf542c4" /><Relationship Type="http://schemas.openxmlformats.org/officeDocument/2006/relationships/slide" Target="/ppt/slides/slide1.xml" Id="Rcf0b00c2cc92448b" /><Relationship Type="http://schemas.openxmlformats.org/officeDocument/2006/relationships/slide" Target="/ppt/slides/slide2.xml" Id="Rc3b6148290b2423b" /><Relationship Type="http://schemas.openxmlformats.org/officeDocument/2006/relationships/slide" Target="/ppt/slides/slide3.xml" Id="Rcc7a8f94087b4727" /><Relationship Type="http://schemas.openxmlformats.org/officeDocument/2006/relationships/slide" Target="/ppt/slides/slide4.xml" Id="R3434c49b914b431b" /><Relationship Type="http://schemas.openxmlformats.org/officeDocument/2006/relationships/slide" Target="/ppt/slides/slide5.xml" Id="R216d5c0087c4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1d838bacd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cd5f064a4118" /><Relationship Type="http://schemas.openxmlformats.org/officeDocument/2006/relationships/theme" Target="/ppt/slideMasters/theme/theme1.xml" Id="R093f23126b58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5cd5f064a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7fc3d664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0999ea93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63eeb38e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4dd33910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4d503506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