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4a9fc00d948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b5505a4514445f"/>
  </p:sldMasterIdLst>
  <p:sldIdLst>
    <p:sldId xmlns:r="http://schemas.openxmlformats.org/officeDocument/2006/relationships" id="256" r:id="R9f119cea188d4f8e"/>
    <p:sldId xmlns:r="http://schemas.openxmlformats.org/officeDocument/2006/relationships" id="257" r:id="R0cbf1781aa2a4677"/>
    <p:sldId xmlns:r="http://schemas.openxmlformats.org/officeDocument/2006/relationships" id="258" r:id="R0df3de668291470d"/>
    <p:sldId xmlns:r="http://schemas.openxmlformats.org/officeDocument/2006/relationships" id="259" r:id="Racdff2836a224b01"/>
    <p:sldId xmlns:r="http://schemas.openxmlformats.org/officeDocument/2006/relationships" id="260" r:id="Rb5b464e471cb45b1"/>
    <p:sldId xmlns:r="http://schemas.openxmlformats.org/officeDocument/2006/relationships" id="261" r:id="Rd87a3590cf9840e4"/>
    <p:sldId xmlns:r="http://schemas.openxmlformats.org/officeDocument/2006/relationships" id="262" r:id="R4c31eeb6f352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5505a4514445f" /><Relationship Type="http://schemas.openxmlformats.org/officeDocument/2006/relationships/slide" Target="/ppt/slides/slide1.xml" Id="R9f119cea188d4f8e" /><Relationship Type="http://schemas.openxmlformats.org/officeDocument/2006/relationships/slide" Target="/ppt/slides/slide2.xml" Id="R0cbf1781aa2a4677" /><Relationship Type="http://schemas.openxmlformats.org/officeDocument/2006/relationships/slide" Target="/ppt/slides/slide3.xml" Id="R0df3de668291470d" /><Relationship Type="http://schemas.openxmlformats.org/officeDocument/2006/relationships/slide" Target="/ppt/slides/slide4.xml" Id="Racdff2836a224b01" /><Relationship Type="http://schemas.openxmlformats.org/officeDocument/2006/relationships/slide" Target="/ppt/slides/slide5.xml" Id="Rb5b464e471cb45b1" /><Relationship Type="http://schemas.openxmlformats.org/officeDocument/2006/relationships/slide" Target="/ppt/slides/slide6.xml" Id="Rd87a3590cf9840e4" /><Relationship Type="http://schemas.openxmlformats.org/officeDocument/2006/relationships/slide" Target="/ppt/slides/slide7.xml" Id="R4c31eeb6f352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af70166c7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de45d22524011" /><Relationship Type="http://schemas.openxmlformats.org/officeDocument/2006/relationships/theme" Target="/ppt/slideMasters/theme/theme1.xml" Id="Rde97ca9af19d4c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1de45d2252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0927f9ebb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62044b10c42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657ae956745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79fa2601e46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819bcbc24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c5740272340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d4ca62e714a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CONSTANCE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3 108 274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3 696 180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CONSTANCE SÆTERHAUG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Søbstadvegen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7088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58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hilde.saeterhaug@kl.no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992 529 806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