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d9e30ab7f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2be2fc7fc4aab"/>
  </p:sldMasterIdLst>
  <p:sldIdLst>
    <p:sldId xmlns:r="http://schemas.openxmlformats.org/officeDocument/2006/relationships" id="256" r:id="R0e3d770eae604627"/>
    <p:sldId xmlns:r="http://schemas.openxmlformats.org/officeDocument/2006/relationships" id="257" r:id="R2652520393094205"/>
    <p:sldId xmlns:r="http://schemas.openxmlformats.org/officeDocument/2006/relationships" id="258" r:id="R66b2e07253b94148"/>
    <p:sldId xmlns:r="http://schemas.openxmlformats.org/officeDocument/2006/relationships" id="259" r:id="R668e6fecbcd4493e"/>
    <p:sldId xmlns:r="http://schemas.openxmlformats.org/officeDocument/2006/relationships" id="260" r:id="Redff4dba92c44bbb"/>
    <p:sldId xmlns:r="http://schemas.openxmlformats.org/officeDocument/2006/relationships" id="261" r:id="Re5b5004235a445c3"/>
    <p:sldId xmlns:r="http://schemas.openxmlformats.org/officeDocument/2006/relationships" id="262" r:id="R21b3af646693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2be2fc7fc4aab" /><Relationship Type="http://schemas.openxmlformats.org/officeDocument/2006/relationships/slide" Target="/ppt/slides/slide1.xml" Id="R0e3d770eae604627" /><Relationship Type="http://schemas.openxmlformats.org/officeDocument/2006/relationships/slide" Target="/ppt/slides/slide2.xml" Id="R2652520393094205" /><Relationship Type="http://schemas.openxmlformats.org/officeDocument/2006/relationships/slide" Target="/ppt/slides/slide3.xml" Id="R66b2e07253b94148" /><Relationship Type="http://schemas.openxmlformats.org/officeDocument/2006/relationships/slide" Target="/ppt/slides/slide4.xml" Id="R668e6fecbcd4493e" /><Relationship Type="http://schemas.openxmlformats.org/officeDocument/2006/relationships/slide" Target="/ppt/slides/slide5.xml" Id="Redff4dba92c44bbb" /><Relationship Type="http://schemas.openxmlformats.org/officeDocument/2006/relationships/slide" Target="/ppt/slides/slide6.xml" Id="Re5b5004235a445c3" /><Relationship Type="http://schemas.openxmlformats.org/officeDocument/2006/relationships/slide" Target="/ppt/slides/slide7.xml" Id="R21b3af646693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08658a876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deeba89a4e1c" /><Relationship Type="http://schemas.openxmlformats.org/officeDocument/2006/relationships/theme" Target="/ppt/slideMasters/theme/theme1.xml" Id="R231fd024b0b6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7deeba89a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4d607b79b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d15d68f9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f70fe7c2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a6c5459d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99a1db2b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718edee5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22c14d1a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