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187317f1c54d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49858b74e4195"/>
  </p:sldMasterIdLst>
  <p:sldIdLst>
    <p:sldId xmlns:r="http://schemas.openxmlformats.org/officeDocument/2006/relationships" id="256" r:id="Rfbf59435c0b744cc"/>
    <p:sldId xmlns:r="http://schemas.openxmlformats.org/officeDocument/2006/relationships" id="257" r:id="R89c7379c70474ae2"/>
    <p:sldId xmlns:r="http://schemas.openxmlformats.org/officeDocument/2006/relationships" id="258" r:id="R8aaa709f60ce407d"/>
    <p:sldId xmlns:r="http://schemas.openxmlformats.org/officeDocument/2006/relationships" id="259" r:id="R203f6c7294174654"/>
    <p:sldId xmlns:r="http://schemas.openxmlformats.org/officeDocument/2006/relationships" id="260" r:id="Ra6891981742a4214"/>
    <p:sldId xmlns:r="http://schemas.openxmlformats.org/officeDocument/2006/relationships" id="261" r:id="R0ffde52ae33b48d6"/>
    <p:sldId xmlns:r="http://schemas.openxmlformats.org/officeDocument/2006/relationships" id="262" r:id="R95bb917d38fc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49858b74e4195" /><Relationship Type="http://schemas.openxmlformats.org/officeDocument/2006/relationships/slide" Target="/ppt/slides/slide1.xml" Id="Rfbf59435c0b744cc" /><Relationship Type="http://schemas.openxmlformats.org/officeDocument/2006/relationships/slide" Target="/ppt/slides/slide2.xml" Id="R89c7379c70474ae2" /><Relationship Type="http://schemas.openxmlformats.org/officeDocument/2006/relationships/slide" Target="/ppt/slides/slide3.xml" Id="R8aaa709f60ce407d" /><Relationship Type="http://schemas.openxmlformats.org/officeDocument/2006/relationships/slide" Target="/ppt/slides/slide4.xml" Id="R203f6c7294174654" /><Relationship Type="http://schemas.openxmlformats.org/officeDocument/2006/relationships/slide" Target="/ppt/slides/slide5.xml" Id="Ra6891981742a4214" /><Relationship Type="http://schemas.openxmlformats.org/officeDocument/2006/relationships/slide" Target="/ppt/slides/slide6.xml" Id="R0ffde52ae33b48d6" /><Relationship Type="http://schemas.openxmlformats.org/officeDocument/2006/relationships/slide" Target="/ppt/slides/slide7.xml" Id="R95bb917d38fc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f9274d7d4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aa66695844698" /><Relationship Type="http://schemas.openxmlformats.org/officeDocument/2006/relationships/theme" Target="/ppt/slideMasters/theme/theme1.xml" Id="Rdfa66067ac6a4e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aa6669584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1c6c49baa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3be71ec2644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a309a78c448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9e89aafd5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ab0557b0c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b744bc94a47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b7283e67147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TORGUNRUD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TORGUNRUD AS ble etablert [år] og holder til i Kolbu.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8 179 649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4 787 729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Torgunrud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2847 Kolbu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