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238c7e38e4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3d8a47da2c44cf"/>
  </p:sldMasterIdLst>
  <p:sldIdLst>
    <p:sldId xmlns:r="http://schemas.openxmlformats.org/officeDocument/2006/relationships" id="256" r:id="R51b21e3cb90546b1"/>
    <p:sldId xmlns:r="http://schemas.openxmlformats.org/officeDocument/2006/relationships" id="257" r:id="R5620ce7dbf104624"/>
    <p:sldId xmlns:r="http://schemas.openxmlformats.org/officeDocument/2006/relationships" id="258" r:id="Rad2badd5b5bf45c6"/>
    <p:sldId xmlns:r="http://schemas.openxmlformats.org/officeDocument/2006/relationships" id="259" r:id="Rcdffdbe3bb78484d"/>
    <p:sldId xmlns:r="http://schemas.openxmlformats.org/officeDocument/2006/relationships" id="260" r:id="Rf7c8576c4beb4f70"/>
    <p:sldId xmlns:r="http://schemas.openxmlformats.org/officeDocument/2006/relationships" id="261" r:id="R0b8fdd050e60473a"/>
    <p:sldId xmlns:r="http://schemas.openxmlformats.org/officeDocument/2006/relationships" id="262" r:id="R3b985a0040854b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d8a47da2c44cf" /><Relationship Type="http://schemas.openxmlformats.org/officeDocument/2006/relationships/slide" Target="/ppt/slides/slide1.xml" Id="R51b21e3cb90546b1" /><Relationship Type="http://schemas.openxmlformats.org/officeDocument/2006/relationships/slide" Target="/ppt/slides/slide2.xml" Id="R5620ce7dbf104624" /><Relationship Type="http://schemas.openxmlformats.org/officeDocument/2006/relationships/slide" Target="/ppt/slides/slide3.xml" Id="Rad2badd5b5bf45c6" /><Relationship Type="http://schemas.openxmlformats.org/officeDocument/2006/relationships/slide" Target="/ppt/slides/slide4.xml" Id="Rcdffdbe3bb78484d" /><Relationship Type="http://schemas.openxmlformats.org/officeDocument/2006/relationships/slide" Target="/ppt/slides/slide5.xml" Id="Rf7c8576c4beb4f70" /><Relationship Type="http://schemas.openxmlformats.org/officeDocument/2006/relationships/slide" Target="/ppt/slides/slide6.xml" Id="R0b8fdd050e60473a" /><Relationship Type="http://schemas.openxmlformats.org/officeDocument/2006/relationships/slide" Target="/ppt/slides/slide7.xml" Id="R3b985a0040854b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4c091b5e845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6c023077947ca" /><Relationship Type="http://schemas.openxmlformats.org/officeDocument/2006/relationships/theme" Target="/ppt/slideMasters/theme/theme1.xml" Id="R2bd240f095c045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46c023077947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42da288e846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26ee4d2f547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daf08f27d4f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8cb7d23894e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83d167717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bc9e00abb42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69b2c0b204f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5 135 352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4 277 447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68 253 909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2 088 299 445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3 628 284 495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bodil.kristiansen@varner.no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992 605 170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