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293b2e85d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dd14b5d594456"/>
  </p:sldMasterIdLst>
  <p:sldIdLst>
    <p:sldId xmlns:r="http://schemas.openxmlformats.org/officeDocument/2006/relationships" id="256" r:id="R74d5b3f6f074430b"/>
    <p:sldId xmlns:r="http://schemas.openxmlformats.org/officeDocument/2006/relationships" id="257" r:id="R5d669ea2daa84be1"/>
    <p:sldId xmlns:r="http://schemas.openxmlformats.org/officeDocument/2006/relationships" id="258" r:id="R749a93b3b347412d"/>
    <p:sldId xmlns:r="http://schemas.openxmlformats.org/officeDocument/2006/relationships" id="259" r:id="R1f9d8399511f488b"/>
    <p:sldId xmlns:r="http://schemas.openxmlformats.org/officeDocument/2006/relationships" id="260" r:id="R2f82714308a8460c"/>
    <p:sldId xmlns:r="http://schemas.openxmlformats.org/officeDocument/2006/relationships" id="261" r:id="Rcd8b473a7b494687"/>
    <p:sldId xmlns:r="http://schemas.openxmlformats.org/officeDocument/2006/relationships" id="262" r:id="R9289642dfbaa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dd14b5d594456" /><Relationship Type="http://schemas.openxmlformats.org/officeDocument/2006/relationships/slide" Target="/ppt/slides/slide1.xml" Id="R74d5b3f6f074430b" /><Relationship Type="http://schemas.openxmlformats.org/officeDocument/2006/relationships/slide" Target="/ppt/slides/slide2.xml" Id="R5d669ea2daa84be1" /><Relationship Type="http://schemas.openxmlformats.org/officeDocument/2006/relationships/slide" Target="/ppt/slides/slide3.xml" Id="R749a93b3b347412d" /><Relationship Type="http://schemas.openxmlformats.org/officeDocument/2006/relationships/slide" Target="/ppt/slides/slide4.xml" Id="R1f9d8399511f488b" /><Relationship Type="http://schemas.openxmlformats.org/officeDocument/2006/relationships/slide" Target="/ppt/slides/slide5.xml" Id="R2f82714308a8460c" /><Relationship Type="http://schemas.openxmlformats.org/officeDocument/2006/relationships/slide" Target="/ppt/slides/slide6.xml" Id="Rcd8b473a7b494687" /><Relationship Type="http://schemas.openxmlformats.org/officeDocument/2006/relationships/slide" Target="/ppt/slides/slide7.xml" Id="R9289642dfbaa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78e09b034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8e3f61ce94ffd" /><Relationship Type="http://schemas.openxmlformats.org/officeDocument/2006/relationships/theme" Target="/ppt/slideMasters/theme/theme1.xml" Id="Ra193a6ce2f61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8e3f61ce9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df415173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169ade56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c8b3c5d3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b737afb20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5a437f393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859f5011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7c838b1d0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POLARIS MEDIA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3 318 000 000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SCHIBSTED MEDIA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NWT MEDIA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 MORGAN 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GYLDENDAL ASA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Ferjemannsveien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firmapost@polarismedia.no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www.polarismedia.no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992 614 145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ASA</a:t>
            </a:r>
          </a:p>
        </p:txBody>
      </p:sp>
    </p:spTree>
  </p:cSld>
  <p:clrMapOvr>
    <a:masterClrMapping xmlns:a="http://schemas.openxmlformats.org/drawingml/2006/main"/>
  </p:clrMapOvr>
</p:sld>
</file>