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cb6b5774b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93f463dab4b71"/>
  </p:sldMasterIdLst>
  <p:sldIdLst>
    <p:sldId xmlns:r="http://schemas.openxmlformats.org/officeDocument/2006/relationships" id="256" r:id="R999d99b7dfc04a97"/>
    <p:sldId xmlns:r="http://schemas.openxmlformats.org/officeDocument/2006/relationships" id="257" r:id="R5852ee1f0ad54aad"/>
    <p:sldId xmlns:r="http://schemas.openxmlformats.org/officeDocument/2006/relationships" id="258" r:id="Rabf77dcdfd5b4caf"/>
    <p:sldId xmlns:r="http://schemas.openxmlformats.org/officeDocument/2006/relationships" id="259" r:id="R3a86a5bbd9fd4393"/>
    <p:sldId xmlns:r="http://schemas.openxmlformats.org/officeDocument/2006/relationships" id="260" r:id="R113253a7e30f4725"/>
    <p:sldId xmlns:r="http://schemas.openxmlformats.org/officeDocument/2006/relationships" id="261" r:id="R4a779a7a26a14bc9"/>
    <p:sldId xmlns:r="http://schemas.openxmlformats.org/officeDocument/2006/relationships" id="262" r:id="Rf27a94ecc88b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93f463dab4b71" /><Relationship Type="http://schemas.openxmlformats.org/officeDocument/2006/relationships/slide" Target="/ppt/slides/slide1.xml" Id="R999d99b7dfc04a97" /><Relationship Type="http://schemas.openxmlformats.org/officeDocument/2006/relationships/slide" Target="/ppt/slides/slide2.xml" Id="R5852ee1f0ad54aad" /><Relationship Type="http://schemas.openxmlformats.org/officeDocument/2006/relationships/slide" Target="/ppt/slides/slide3.xml" Id="Rabf77dcdfd5b4caf" /><Relationship Type="http://schemas.openxmlformats.org/officeDocument/2006/relationships/slide" Target="/ppt/slides/slide4.xml" Id="R3a86a5bbd9fd4393" /><Relationship Type="http://schemas.openxmlformats.org/officeDocument/2006/relationships/slide" Target="/ppt/slides/slide5.xml" Id="R113253a7e30f4725" /><Relationship Type="http://schemas.openxmlformats.org/officeDocument/2006/relationships/slide" Target="/ppt/slides/slide6.xml" Id="R4a779a7a26a14bc9" /><Relationship Type="http://schemas.openxmlformats.org/officeDocument/2006/relationships/slide" Target="/ppt/slides/slide7.xml" Id="Rf27a94ecc88b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a542cee9d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6d3cb40c4758" /><Relationship Type="http://schemas.openxmlformats.org/officeDocument/2006/relationships/theme" Target="/ppt/slideMasters/theme/theme1.xml" Id="Rc5f05883bc33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26d3cb40c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8697ffc16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538f3d658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38196d5c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1c85c90b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c6ab88e4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ca10f4d49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b5917abe9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9 868 579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92 389 375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paul.ingvar.dekkerhus@moen.no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992 616 008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