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b7f1f1de5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84efbf8784bb1"/>
  </p:sldMasterIdLst>
  <p:sldIdLst>
    <p:sldId xmlns:r="http://schemas.openxmlformats.org/officeDocument/2006/relationships" id="256" r:id="R2f78b03a11fb4ce7"/>
    <p:sldId xmlns:r="http://schemas.openxmlformats.org/officeDocument/2006/relationships" id="257" r:id="Rc523f9a927e64e52"/>
    <p:sldId xmlns:r="http://schemas.openxmlformats.org/officeDocument/2006/relationships" id="258" r:id="R89a254385ce64760"/>
    <p:sldId xmlns:r="http://schemas.openxmlformats.org/officeDocument/2006/relationships" id="259" r:id="Rbe75d799836848aa"/>
    <p:sldId xmlns:r="http://schemas.openxmlformats.org/officeDocument/2006/relationships" id="260" r:id="R509c13770b6f4dd0"/>
    <p:sldId xmlns:r="http://schemas.openxmlformats.org/officeDocument/2006/relationships" id="261" r:id="R743dc32dcf44443e"/>
    <p:sldId xmlns:r="http://schemas.openxmlformats.org/officeDocument/2006/relationships" id="262" r:id="R631ddc99dc2e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84efbf8784bb1" /><Relationship Type="http://schemas.openxmlformats.org/officeDocument/2006/relationships/slide" Target="/ppt/slides/slide1.xml" Id="R2f78b03a11fb4ce7" /><Relationship Type="http://schemas.openxmlformats.org/officeDocument/2006/relationships/slide" Target="/ppt/slides/slide2.xml" Id="Rc523f9a927e64e52" /><Relationship Type="http://schemas.openxmlformats.org/officeDocument/2006/relationships/slide" Target="/ppt/slides/slide3.xml" Id="R89a254385ce64760" /><Relationship Type="http://schemas.openxmlformats.org/officeDocument/2006/relationships/slide" Target="/ppt/slides/slide4.xml" Id="Rbe75d799836848aa" /><Relationship Type="http://schemas.openxmlformats.org/officeDocument/2006/relationships/slide" Target="/ppt/slides/slide5.xml" Id="R509c13770b6f4dd0" /><Relationship Type="http://schemas.openxmlformats.org/officeDocument/2006/relationships/slide" Target="/ppt/slides/slide6.xml" Id="R743dc32dcf44443e" /><Relationship Type="http://schemas.openxmlformats.org/officeDocument/2006/relationships/slide" Target="/ppt/slides/slide7.xml" Id="R631ddc99dc2e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229909490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e2fff64c4245" /><Relationship Type="http://schemas.openxmlformats.org/officeDocument/2006/relationships/theme" Target="/ppt/slideMasters/theme/theme1.xml" Id="Rdb0b11aac325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be2fff64c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0869cf22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dc397006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a99555a8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f62fedf0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dfbe8af4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26b7492f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18b11f0c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221 418 000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992 648 236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