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283ee791642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7221e7ec8484c"/>
  </p:sldMasterIdLst>
  <p:sldIdLst>
    <p:sldId xmlns:r="http://schemas.openxmlformats.org/officeDocument/2006/relationships" id="256" r:id="R2e91198d65a9444c"/>
    <p:sldId xmlns:r="http://schemas.openxmlformats.org/officeDocument/2006/relationships" id="257" r:id="R973938fb76a9428b"/>
    <p:sldId xmlns:r="http://schemas.openxmlformats.org/officeDocument/2006/relationships" id="258" r:id="Rcab294cc90d84a2b"/>
    <p:sldId xmlns:r="http://schemas.openxmlformats.org/officeDocument/2006/relationships" id="259" r:id="R55268e1c80534b7d"/>
    <p:sldId xmlns:r="http://schemas.openxmlformats.org/officeDocument/2006/relationships" id="260" r:id="Rcbf769d4be70432a"/>
    <p:sldId xmlns:r="http://schemas.openxmlformats.org/officeDocument/2006/relationships" id="261" r:id="R72b79fa178e74f88"/>
    <p:sldId xmlns:r="http://schemas.openxmlformats.org/officeDocument/2006/relationships" id="262" r:id="R10a9f7ff489d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7221e7ec8484c" /><Relationship Type="http://schemas.openxmlformats.org/officeDocument/2006/relationships/slide" Target="/ppt/slides/slide1.xml" Id="R2e91198d65a9444c" /><Relationship Type="http://schemas.openxmlformats.org/officeDocument/2006/relationships/slide" Target="/ppt/slides/slide2.xml" Id="R973938fb76a9428b" /><Relationship Type="http://schemas.openxmlformats.org/officeDocument/2006/relationships/slide" Target="/ppt/slides/slide3.xml" Id="Rcab294cc90d84a2b" /><Relationship Type="http://schemas.openxmlformats.org/officeDocument/2006/relationships/slide" Target="/ppt/slides/slide4.xml" Id="R55268e1c80534b7d" /><Relationship Type="http://schemas.openxmlformats.org/officeDocument/2006/relationships/slide" Target="/ppt/slides/slide5.xml" Id="Rcbf769d4be70432a" /><Relationship Type="http://schemas.openxmlformats.org/officeDocument/2006/relationships/slide" Target="/ppt/slides/slide6.xml" Id="R72b79fa178e74f88" /><Relationship Type="http://schemas.openxmlformats.org/officeDocument/2006/relationships/slide" Target="/ppt/slides/slide7.xml" Id="R10a9f7ff489d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16620ae164c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0d02258064a63" /><Relationship Type="http://schemas.openxmlformats.org/officeDocument/2006/relationships/theme" Target="/ppt/slideMasters/theme/theme1.xml" Id="R484b61f92e7a49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80d02258064a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ecd467f3a41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1a87ed4804d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8d2387715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a76bf0fe7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29d9a623b41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17f53501848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44d59ac8c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ALSTADVOLD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ALSTADVOLD EQUITY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2 761 072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ALSTADVOLD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Uglevegen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7509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992 664 320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