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97ec4f894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ea827a6ce43e5"/>
  </p:sldMasterIdLst>
  <p:sldIdLst>
    <p:sldId xmlns:r="http://schemas.openxmlformats.org/officeDocument/2006/relationships" id="256" r:id="R112dd113a9d14bc0"/>
    <p:sldId xmlns:r="http://schemas.openxmlformats.org/officeDocument/2006/relationships" id="257" r:id="R9ab3236400f04a0e"/>
    <p:sldId xmlns:r="http://schemas.openxmlformats.org/officeDocument/2006/relationships" id="258" r:id="R6e9a5e6697f34fa5"/>
    <p:sldId xmlns:r="http://schemas.openxmlformats.org/officeDocument/2006/relationships" id="259" r:id="R14ae393492ae4ee3"/>
    <p:sldId xmlns:r="http://schemas.openxmlformats.org/officeDocument/2006/relationships" id="260" r:id="Rc0c262ba9c384e71"/>
    <p:sldId xmlns:r="http://schemas.openxmlformats.org/officeDocument/2006/relationships" id="261" r:id="R97c4541e45ce469a"/>
    <p:sldId xmlns:r="http://schemas.openxmlformats.org/officeDocument/2006/relationships" id="262" r:id="Rb01e935a01e1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ea827a6ce43e5" /><Relationship Type="http://schemas.openxmlformats.org/officeDocument/2006/relationships/slide" Target="/ppt/slides/slide1.xml" Id="R112dd113a9d14bc0" /><Relationship Type="http://schemas.openxmlformats.org/officeDocument/2006/relationships/slide" Target="/ppt/slides/slide2.xml" Id="R9ab3236400f04a0e" /><Relationship Type="http://schemas.openxmlformats.org/officeDocument/2006/relationships/slide" Target="/ppt/slides/slide3.xml" Id="R6e9a5e6697f34fa5" /><Relationship Type="http://schemas.openxmlformats.org/officeDocument/2006/relationships/slide" Target="/ppt/slides/slide4.xml" Id="R14ae393492ae4ee3" /><Relationship Type="http://schemas.openxmlformats.org/officeDocument/2006/relationships/slide" Target="/ppt/slides/slide5.xml" Id="Rc0c262ba9c384e71" /><Relationship Type="http://schemas.openxmlformats.org/officeDocument/2006/relationships/slide" Target="/ppt/slides/slide6.xml" Id="R97c4541e45ce469a" /><Relationship Type="http://schemas.openxmlformats.org/officeDocument/2006/relationships/slide" Target="/ppt/slides/slide7.xml" Id="Rb01e935a01e1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404370c5a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65d401434b64" /><Relationship Type="http://schemas.openxmlformats.org/officeDocument/2006/relationships/theme" Target="/ppt/slideMasters/theme/theme1.xml" Id="Ra07a21313864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f65d40143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07efc346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92579954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58a8c352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0c5c4b98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e6506678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de011a20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19e1ab01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TORIHAM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HAMLAND TOM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5935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