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45e714167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37bf942be4c82"/>
  </p:sldMasterIdLst>
  <p:sldIdLst>
    <p:sldId xmlns:r="http://schemas.openxmlformats.org/officeDocument/2006/relationships" id="256" r:id="Rfd5aaf6ca2a24825"/>
    <p:sldId xmlns:r="http://schemas.openxmlformats.org/officeDocument/2006/relationships" id="257" r:id="R9bc8de69c271428b"/>
    <p:sldId xmlns:r="http://schemas.openxmlformats.org/officeDocument/2006/relationships" id="258" r:id="Rd890e9cb69dc4954"/>
    <p:sldId xmlns:r="http://schemas.openxmlformats.org/officeDocument/2006/relationships" id="259" r:id="R51285b2ea410457f"/>
    <p:sldId xmlns:r="http://schemas.openxmlformats.org/officeDocument/2006/relationships" id="260" r:id="Raea5aa945dc04da9"/>
    <p:sldId xmlns:r="http://schemas.openxmlformats.org/officeDocument/2006/relationships" id="261" r:id="Re97f408b922e411d"/>
    <p:sldId xmlns:r="http://schemas.openxmlformats.org/officeDocument/2006/relationships" id="262" r:id="Rbcf2f063de79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37bf942be4c82" /><Relationship Type="http://schemas.openxmlformats.org/officeDocument/2006/relationships/slide" Target="/ppt/slides/slide1.xml" Id="Rfd5aaf6ca2a24825" /><Relationship Type="http://schemas.openxmlformats.org/officeDocument/2006/relationships/slide" Target="/ppt/slides/slide2.xml" Id="R9bc8de69c271428b" /><Relationship Type="http://schemas.openxmlformats.org/officeDocument/2006/relationships/slide" Target="/ppt/slides/slide3.xml" Id="Rd890e9cb69dc4954" /><Relationship Type="http://schemas.openxmlformats.org/officeDocument/2006/relationships/slide" Target="/ppt/slides/slide4.xml" Id="R51285b2ea410457f" /><Relationship Type="http://schemas.openxmlformats.org/officeDocument/2006/relationships/slide" Target="/ppt/slides/slide5.xml" Id="Raea5aa945dc04da9" /><Relationship Type="http://schemas.openxmlformats.org/officeDocument/2006/relationships/slide" Target="/ppt/slides/slide6.xml" Id="Re97f408b922e411d" /><Relationship Type="http://schemas.openxmlformats.org/officeDocument/2006/relationships/slide" Target="/ppt/slides/slide7.xml" Id="Rbcf2f063de79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2b9e9e123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3017417a4416" /><Relationship Type="http://schemas.openxmlformats.org/officeDocument/2006/relationships/theme" Target="/ppt/slideMasters/theme/theme1.xml" Id="R5d6b803f51cf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53017417a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ef77c8ba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238e9303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2a72ec9d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d39c5e54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a7b75bc2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bddec1a5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0cf11b71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