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f1a6ef7eb44e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41736a64e14366"/>
  </p:sldMasterIdLst>
  <p:sldIdLst>
    <p:sldId xmlns:r="http://schemas.openxmlformats.org/officeDocument/2006/relationships" id="256" r:id="R65a628ae64fa4008"/>
    <p:sldId xmlns:r="http://schemas.openxmlformats.org/officeDocument/2006/relationships" id="257" r:id="R5e633085b3814e6c"/>
    <p:sldId xmlns:r="http://schemas.openxmlformats.org/officeDocument/2006/relationships" id="258" r:id="Rced0d74a3f384570"/>
    <p:sldId xmlns:r="http://schemas.openxmlformats.org/officeDocument/2006/relationships" id="259" r:id="Re8146086bb7d421a"/>
    <p:sldId xmlns:r="http://schemas.openxmlformats.org/officeDocument/2006/relationships" id="260" r:id="R589cfa22ad3b479c"/>
    <p:sldId xmlns:r="http://schemas.openxmlformats.org/officeDocument/2006/relationships" id="261" r:id="R0b0cdb2414e345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41736a64e14366" /><Relationship Type="http://schemas.openxmlformats.org/officeDocument/2006/relationships/slide" Target="/ppt/slides/slide1.xml" Id="R65a628ae64fa4008" /><Relationship Type="http://schemas.openxmlformats.org/officeDocument/2006/relationships/slide" Target="/ppt/slides/slide2.xml" Id="R5e633085b3814e6c" /><Relationship Type="http://schemas.openxmlformats.org/officeDocument/2006/relationships/slide" Target="/ppt/slides/slide3.xml" Id="Rced0d74a3f384570" /><Relationship Type="http://schemas.openxmlformats.org/officeDocument/2006/relationships/slide" Target="/ppt/slides/slide4.xml" Id="Re8146086bb7d421a" /><Relationship Type="http://schemas.openxmlformats.org/officeDocument/2006/relationships/slide" Target="/ppt/slides/slide5.xml" Id="R589cfa22ad3b479c" /><Relationship Type="http://schemas.openxmlformats.org/officeDocument/2006/relationships/slide" Target="/ppt/slides/slide6.xml" Id="R0b0cdb2414e345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cb053db14649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84056e22d42e5" /><Relationship Type="http://schemas.openxmlformats.org/officeDocument/2006/relationships/theme" Target="/ppt/slideMasters/theme/theme1.xml" Id="Rc32edee3ffa640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c84056e22d42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2bab2c2e94e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4e617d90244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883ec85e346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e9b1cf33842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94354d3f740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9cd0ec06e4b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BHL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BHL DA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70 251 511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21 358 162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21 330 207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32 537 790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45 006 826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992 768 061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DA</a:t>
            </a:r>
          </a:p>
        </p:txBody>
      </p:sp>
    </p:spTree>
  </p:cSld>
  <p:clrMapOvr>
    <a:masterClrMapping xmlns:a="http://schemas.openxmlformats.org/drawingml/2006/main"/>
  </p:clrMapOvr>
</p:sld>
</file>