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2dd5257ab5a454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15a003a82624295"/>
  </p:sldMasterIdLst>
  <p:sldIdLst>
    <p:sldId xmlns:r="http://schemas.openxmlformats.org/officeDocument/2006/relationships" id="256" r:id="Rddb829eeecf7462e"/>
    <p:sldId xmlns:r="http://schemas.openxmlformats.org/officeDocument/2006/relationships" id="257" r:id="Rcf4a7df675cc45a0"/>
    <p:sldId xmlns:r="http://schemas.openxmlformats.org/officeDocument/2006/relationships" id="258" r:id="R03723ddfd78341c3"/>
    <p:sldId xmlns:r="http://schemas.openxmlformats.org/officeDocument/2006/relationships" id="259" r:id="R57acd4dad96b48ff"/>
    <p:sldId xmlns:r="http://schemas.openxmlformats.org/officeDocument/2006/relationships" id="260" r:id="R1c331a2e1119418d"/>
    <p:sldId xmlns:r="http://schemas.openxmlformats.org/officeDocument/2006/relationships" id="261" r:id="R04f720db4889495b"/>
    <p:sldId xmlns:r="http://schemas.openxmlformats.org/officeDocument/2006/relationships" id="262" r:id="Re92c935d30cd422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15a003a82624295" /><Relationship Type="http://schemas.openxmlformats.org/officeDocument/2006/relationships/slide" Target="/ppt/slides/slide1.xml" Id="Rddb829eeecf7462e" /><Relationship Type="http://schemas.openxmlformats.org/officeDocument/2006/relationships/slide" Target="/ppt/slides/slide2.xml" Id="Rcf4a7df675cc45a0" /><Relationship Type="http://schemas.openxmlformats.org/officeDocument/2006/relationships/slide" Target="/ppt/slides/slide3.xml" Id="R03723ddfd78341c3" /><Relationship Type="http://schemas.openxmlformats.org/officeDocument/2006/relationships/slide" Target="/ppt/slides/slide4.xml" Id="R57acd4dad96b48ff" /><Relationship Type="http://schemas.openxmlformats.org/officeDocument/2006/relationships/slide" Target="/ppt/slides/slide5.xml" Id="R1c331a2e1119418d" /><Relationship Type="http://schemas.openxmlformats.org/officeDocument/2006/relationships/slide" Target="/ppt/slides/slide6.xml" Id="R04f720db4889495b" /><Relationship Type="http://schemas.openxmlformats.org/officeDocument/2006/relationships/slide" Target="/ppt/slides/slide7.xml" Id="Re92c935d30cd422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21124b33a5a45c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f5361dae224d83" /><Relationship Type="http://schemas.openxmlformats.org/officeDocument/2006/relationships/theme" Target="/ppt/slideMasters/theme/theme1.xml" Id="Rb1f109695504411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0f5361dae224d8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c43c843c8c401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1e9b37675749f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e015d25e1a40e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a2b2bee2b849a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df968dcb4a41b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2ddb128485425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ae04aa7d824e4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JILL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JILL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JILL HOLDING AS ble etablert [år] og holder til i Sandefjord.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JILL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JILL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JILL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4 146 200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4 082 480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4 082 480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84 823 868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84 961 572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JILL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JILL BEATE GLEDITSCH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JILL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Nedre Åsenvei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3215 Sandefjord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jill@bluezone.no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992 773 294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JILL HOLDING AS</a:t>
            </a:r>
          </a:p>
        </p:txBody>
      </p:sp>
    </p:spTree>
  </p:cSld>
  <p:clrMapOvr>
    <a:masterClrMapping xmlns:a="http://schemas.openxmlformats.org/drawingml/2006/main"/>
  </p:clrMapOvr>
</p:sld>
</file>