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393005b38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7d8850345400e"/>
  </p:sldMasterIdLst>
  <p:sldIdLst>
    <p:sldId xmlns:r="http://schemas.openxmlformats.org/officeDocument/2006/relationships" id="256" r:id="R661d86b6427f4e28"/>
    <p:sldId xmlns:r="http://schemas.openxmlformats.org/officeDocument/2006/relationships" id="257" r:id="R6aaf1088c07649a1"/>
    <p:sldId xmlns:r="http://schemas.openxmlformats.org/officeDocument/2006/relationships" id="258" r:id="R08b983e3109d4f0e"/>
    <p:sldId xmlns:r="http://schemas.openxmlformats.org/officeDocument/2006/relationships" id="259" r:id="Rc31e73eb4b234e32"/>
    <p:sldId xmlns:r="http://schemas.openxmlformats.org/officeDocument/2006/relationships" id="260" r:id="Reb81c31cd772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7d8850345400e" /><Relationship Type="http://schemas.openxmlformats.org/officeDocument/2006/relationships/slide" Target="/ppt/slides/slide1.xml" Id="R661d86b6427f4e28" /><Relationship Type="http://schemas.openxmlformats.org/officeDocument/2006/relationships/slide" Target="/ppt/slides/slide2.xml" Id="R6aaf1088c07649a1" /><Relationship Type="http://schemas.openxmlformats.org/officeDocument/2006/relationships/slide" Target="/ppt/slides/slide3.xml" Id="R08b983e3109d4f0e" /><Relationship Type="http://schemas.openxmlformats.org/officeDocument/2006/relationships/slide" Target="/ppt/slides/slide4.xml" Id="Rc31e73eb4b234e32" /><Relationship Type="http://schemas.openxmlformats.org/officeDocument/2006/relationships/slide" Target="/ppt/slides/slide5.xml" Id="Reb81c31cd772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ab1fa496f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954fe403e4928" /><Relationship Type="http://schemas.openxmlformats.org/officeDocument/2006/relationships/theme" Target="/ppt/slideMasters/theme/theme1.xml" Id="R5e5ae577a5aa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954fe403e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03eeda1c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62bda8a9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f5862e5e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1a81fe76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2c566dda9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JERNBANENS VERKSTEDARBEIDERES LANDSRÅD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