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3a6ada6ed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72dda714545e9"/>
  </p:sldMasterIdLst>
  <p:sldIdLst>
    <p:sldId xmlns:r="http://schemas.openxmlformats.org/officeDocument/2006/relationships" id="256" r:id="Re5b9e11ee5824c9f"/>
    <p:sldId xmlns:r="http://schemas.openxmlformats.org/officeDocument/2006/relationships" id="257" r:id="Rdc6adc0215de4ef9"/>
    <p:sldId xmlns:r="http://schemas.openxmlformats.org/officeDocument/2006/relationships" id="258" r:id="R3ed41c7361bf4804"/>
    <p:sldId xmlns:r="http://schemas.openxmlformats.org/officeDocument/2006/relationships" id="259" r:id="Rc7d372f45bd14e49"/>
    <p:sldId xmlns:r="http://schemas.openxmlformats.org/officeDocument/2006/relationships" id="260" r:id="R9c1d55b739534624"/>
    <p:sldId xmlns:r="http://schemas.openxmlformats.org/officeDocument/2006/relationships" id="261" r:id="R5b3763c414d64dc2"/>
    <p:sldId xmlns:r="http://schemas.openxmlformats.org/officeDocument/2006/relationships" id="262" r:id="Rab1efe263c2f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72dda714545e9" /><Relationship Type="http://schemas.openxmlformats.org/officeDocument/2006/relationships/slide" Target="/ppt/slides/slide1.xml" Id="Re5b9e11ee5824c9f" /><Relationship Type="http://schemas.openxmlformats.org/officeDocument/2006/relationships/slide" Target="/ppt/slides/slide2.xml" Id="Rdc6adc0215de4ef9" /><Relationship Type="http://schemas.openxmlformats.org/officeDocument/2006/relationships/slide" Target="/ppt/slides/slide3.xml" Id="R3ed41c7361bf4804" /><Relationship Type="http://schemas.openxmlformats.org/officeDocument/2006/relationships/slide" Target="/ppt/slides/slide4.xml" Id="Rc7d372f45bd14e49" /><Relationship Type="http://schemas.openxmlformats.org/officeDocument/2006/relationships/slide" Target="/ppt/slides/slide5.xml" Id="R9c1d55b739534624" /><Relationship Type="http://schemas.openxmlformats.org/officeDocument/2006/relationships/slide" Target="/ppt/slides/slide6.xml" Id="R5b3763c414d64dc2" /><Relationship Type="http://schemas.openxmlformats.org/officeDocument/2006/relationships/slide" Target="/ppt/slides/slide7.xml" Id="Rab1efe263c2f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e008aaff1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e60d86f64f1c" /><Relationship Type="http://schemas.openxmlformats.org/officeDocument/2006/relationships/theme" Target="/ppt/slideMasters/theme/theme1.xml" Id="R3a8b5919872b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8e60d86f6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0707e1ab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d59baa75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873f6ec4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4ac1a9d9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d7336517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b0f58b91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7f22ed90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