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e0ed0ae63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acd4ca5364f39"/>
  </p:sldMasterIdLst>
  <p:sldIdLst>
    <p:sldId xmlns:r="http://schemas.openxmlformats.org/officeDocument/2006/relationships" id="256" r:id="Rd83faa2ca9d24623"/>
    <p:sldId xmlns:r="http://schemas.openxmlformats.org/officeDocument/2006/relationships" id="257" r:id="R41e01aafd8b04852"/>
    <p:sldId xmlns:r="http://schemas.openxmlformats.org/officeDocument/2006/relationships" id="258" r:id="R2fe42e04ffba4d84"/>
    <p:sldId xmlns:r="http://schemas.openxmlformats.org/officeDocument/2006/relationships" id="259" r:id="R795d4dfab55d41d3"/>
    <p:sldId xmlns:r="http://schemas.openxmlformats.org/officeDocument/2006/relationships" id="260" r:id="R4fbc0d9c5e934058"/>
    <p:sldId xmlns:r="http://schemas.openxmlformats.org/officeDocument/2006/relationships" id="261" r:id="Rf5305d7b4d1a4460"/>
    <p:sldId xmlns:r="http://schemas.openxmlformats.org/officeDocument/2006/relationships" id="262" r:id="R84219e13c58c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acd4ca5364f39" /><Relationship Type="http://schemas.openxmlformats.org/officeDocument/2006/relationships/slide" Target="/ppt/slides/slide1.xml" Id="Rd83faa2ca9d24623" /><Relationship Type="http://schemas.openxmlformats.org/officeDocument/2006/relationships/slide" Target="/ppt/slides/slide2.xml" Id="R41e01aafd8b04852" /><Relationship Type="http://schemas.openxmlformats.org/officeDocument/2006/relationships/slide" Target="/ppt/slides/slide3.xml" Id="R2fe42e04ffba4d84" /><Relationship Type="http://schemas.openxmlformats.org/officeDocument/2006/relationships/slide" Target="/ppt/slides/slide4.xml" Id="R795d4dfab55d41d3" /><Relationship Type="http://schemas.openxmlformats.org/officeDocument/2006/relationships/slide" Target="/ppt/slides/slide5.xml" Id="R4fbc0d9c5e934058" /><Relationship Type="http://schemas.openxmlformats.org/officeDocument/2006/relationships/slide" Target="/ppt/slides/slide6.xml" Id="Rf5305d7b4d1a4460" /><Relationship Type="http://schemas.openxmlformats.org/officeDocument/2006/relationships/slide" Target="/ppt/slides/slide7.xml" Id="R84219e13c58c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5c286ad06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493f1f744fd5" /><Relationship Type="http://schemas.openxmlformats.org/officeDocument/2006/relationships/theme" Target="/ppt/slideMasters/theme/theme1.xml" Id="R75c3ca37ee18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a493f1f74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120db20f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3ac34bb9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be17459d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8efba3c2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6ca94b17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17bb4b1b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88522dc3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