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aa0965fe1a4d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44404006fc4928"/>
  </p:sldMasterIdLst>
  <p:sldIdLst>
    <p:sldId xmlns:r="http://schemas.openxmlformats.org/officeDocument/2006/relationships" id="256" r:id="Rbc2c9e04ab104b89"/>
    <p:sldId xmlns:r="http://schemas.openxmlformats.org/officeDocument/2006/relationships" id="257" r:id="R95708c8750fa4bc7"/>
    <p:sldId xmlns:r="http://schemas.openxmlformats.org/officeDocument/2006/relationships" id="258" r:id="R30ca75681f544c00"/>
    <p:sldId xmlns:r="http://schemas.openxmlformats.org/officeDocument/2006/relationships" id="259" r:id="R81f3db84d28a452e"/>
    <p:sldId xmlns:r="http://schemas.openxmlformats.org/officeDocument/2006/relationships" id="260" r:id="R85b9e0ef14734f68"/>
    <p:sldId xmlns:r="http://schemas.openxmlformats.org/officeDocument/2006/relationships" id="261" r:id="Reb8398721ac64bc2"/>
    <p:sldId xmlns:r="http://schemas.openxmlformats.org/officeDocument/2006/relationships" id="262" r:id="R161b11f2cb30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4404006fc4928" /><Relationship Type="http://schemas.openxmlformats.org/officeDocument/2006/relationships/slide" Target="/ppt/slides/slide1.xml" Id="Rbc2c9e04ab104b89" /><Relationship Type="http://schemas.openxmlformats.org/officeDocument/2006/relationships/slide" Target="/ppt/slides/slide2.xml" Id="R95708c8750fa4bc7" /><Relationship Type="http://schemas.openxmlformats.org/officeDocument/2006/relationships/slide" Target="/ppt/slides/slide3.xml" Id="R30ca75681f544c00" /><Relationship Type="http://schemas.openxmlformats.org/officeDocument/2006/relationships/slide" Target="/ppt/slides/slide4.xml" Id="R81f3db84d28a452e" /><Relationship Type="http://schemas.openxmlformats.org/officeDocument/2006/relationships/slide" Target="/ppt/slides/slide5.xml" Id="R85b9e0ef14734f68" /><Relationship Type="http://schemas.openxmlformats.org/officeDocument/2006/relationships/slide" Target="/ppt/slides/slide6.xml" Id="Reb8398721ac64bc2" /><Relationship Type="http://schemas.openxmlformats.org/officeDocument/2006/relationships/slide" Target="/ppt/slides/slide7.xml" Id="R161b11f2cb30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09608912f4e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4441231f24e30" /><Relationship Type="http://schemas.openxmlformats.org/officeDocument/2006/relationships/theme" Target="/ppt/slideMasters/theme/theme1.xml" Id="Raee968f360af43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d4441231f24e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a08c4ead44d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d01daa3954d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64ee223514a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d0f7a6a8a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6bc861a464e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6a247df414b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ee8bb489343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HCB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HCB INVEST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6 286 394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6 311 572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 HANS-CHRISTIAN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Hans-Christian Berger, Rybergs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3187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bergerhanschristian@gmail.com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992 810 432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