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6f147a5a7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b82dd57a044d1"/>
  </p:sldMasterIdLst>
  <p:sldIdLst>
    <p:sldId xmlns:r="http://schemas.openxmlformats.org/officeDocument/2006/relationships" id="256" r:id="R71c381d6acba47f5"/>
    <p:sldId xmlns:r="http://schemas.openxmlformats.org/officeDocument/2006/relationships" id="257" r:id="R6bebc3c8599c4d65"/>
    <p:sldId xmlns:r="http://schemas.openxmlformats.org/officeDocument/2006/relationships" id="258" r:id="R881b517e3d254513"/>
    <p:sldId xmlns:r="http://schemas.openxmlformats.org/officeDocument/2006/relationships" id="259" r:id="Ra4ddfc86f1624f9c"/>
    <p:sldId xmlns:r="http://schemas.openxmlformats.org/officeDocument/2006/relationships" id="260" r:id="R04faa7e96c594b45"/>
    <p:sldId xmlns:r="http://schemas.openxmlformats.org/officeDocument/2006/relationships" id="261" r:id="R504c79ee2ebe4f01"/>
    <p:sldId xmlns:r="http://schemas.openxmlformats.org/officeDocument/2006/relationships" id="262" r:id="Rab33ecdd9357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b82dd57a044d1" /><Relationship Type="http://schemas.openxmlformats.org/officeDocument/2006/relationships/slide" Target="/ppt/slides/slide1.xml" Id="R71c381d6acba47f5" /><Relationship Type="http://schemas.openxmlformats.org/officeDocument/2006/relationships/slide" Target="/ppt/slides/slide2.xml" Id="R6bebc3c8599c4d65" /><Relationship Type="http://schemas.openxmlformats.org/officeDocument/2006/relationships/slide" Target="/ppt/slides/slide3.xml" Id="R881b517e3d254513" /><Relationship Type="http://schemas.openxmlformats.org/officeDocument/2006/relationships/slide" Target="/ppt/slides/slide4.xml" Id="Ra4ddfc86f1624f9c" /><Relationship Type="http://schemas.openxmlformats.org/officeDocument/2006/relationships/slide" Target="/ppt/slides/slide5.xml" Id="R04faa7e96c594b45" /><Relationship Type="http://schemas.openxmlformats.org/officeDocument/2006/relationships/slide" Target="/ppt/slides/slide6.xml" Id="R504c79ee2ebe4f01" /><Relationship Type="http://schemas.openxmlformats.org/officeDocument/2006/relationships/slide" Target="/ppt/slides/slide7.xml" Id="Rab33ecdd9357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cd01a0b50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0ede297744ed" /><Relationship Type="http://schemas.openxmlformats.org/officeDocument/2006/relationships/theme" Target="/ppt/slideMasters/theme/theme1.xml" Id="R3794a949bb7e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90ede2977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fe1c3b30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08a7e161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70ecee5b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46a201e6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1bb7c777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2af29f92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2f5194a9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