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51e7cbb2774a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6e72b50df24972"/>
  </p:sldMasterIdLst>
  <p:sldIdLst>
    <p:sldId xmlns:r="http://schemas.openxmlformats.org/officeDocument/2006/relationships" id="256" r:id="R01dcdcdc723d4b26"/>
    <p:sldId xmlns:r="http://schemas.openxmlformats.org/officeDocument/2006/relationships" id="257" r:id="R445094228e954af8"/>
    <p:sldId xmlns:r="http://schemas.openxmlformats.org/officeDocument/2006/relationships" id="258" r:id="R0c6a9b1eb67b419d"/>
    <p:sldId xmlns:r="http://schemas.openxmlformats.org/officeDocument/2006/relationships" id="259" r:id="Ra67ef4488d9d4542"/>
    <p:sldId xmlns:r="http://schemas.openxmlformats.org/officeDocument/2006/relationships" id="260" r:id="Rcc91f85255884e1a"/>
    <p:sldId xmlns:r="http://schemas.openxmlformats.org/officeDocument/2006/relationships" id="261" r:id="R7f57e42b77834c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6e72b50df24972" /><Relationship Type="http://schemas.openxmlformats.org/officeDocument/2006/relationships/slide" Target="/ppt/slides/slide1.xml" Id="R01dcdcdc723d4b26" /><Relationship Type="http://schemas.openxmlformats.org/officeDocument/2006/relationships/slide" Target="/ppt/slides/slide2.xml" Id="R445094228e954af8" /><Relationship Type="http://schemas.openxmlformats.org/officeDocument/2006/relationships/slide" Target="/ppt/slides/slide3.xml" Id="R0c6a9b1eb67b419d" /><Relationship Type="http://schemas.openxmlformats.org/officeDocument/2006/relationships/slide" Target="/ppt/slides/slide4.xml" Id="Ra67ef4488d9d4542" /><Relationship Type="http://schemas.openxmlformats.org/officeDocument/2006/relationships/slide" Target="/ppt/slides/slide5.xml" Id="Rcc91f85255884e1a" /><Relationship Type="http://schemas.openxmlformats.org/officeDocument/2006/relationships/slide" Target="/ppt/slides/slide6.xml" Id="R7f57e42b77834c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3ad71a2e6545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d43bc200c040b9" /><Relationship Type="http://schemas.openxmlformats.org/officeDocument/2006/relationships/theme" Target="/ppt/slideMasters/theme/theme1.xml" Id="R34db8df8f30a40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d43bc200c040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bd127f2f9041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821c49559145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ed60cf613443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08d9e45bbc46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d81c3a7c2c4e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953f67783d4f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MINDESTIFTELSEN-SANDNES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MINDESTIFTELSEN-SANDNES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MINDESTIFTELSEN-SANDNES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MINDESTIFTELSEN-SANDNES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MINDESTIFTELSEN-SANDNES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MINDESTIFTELSEN-SANDNES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−967 105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3 264 332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38 408 542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39 292 191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MINDESTIFTELSEN-SANDNES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Høyland Menighetssenter, Svebastadveien 125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4325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992 843 764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MINDESTIFTELSEN-SANDNES</a:t>
            </a:r>
          </a:p>
        </p:txBody>
      </p:sp>
    </p:spTree>
  </p:cSld>
  <p:clrMapOvr>
    <a:masterClrMapping xmlns:a="http://schemas.openxmlformats.org/drawingml/2006/main"/>
  </p:clrMapOvr>
</p:sld>
</file>