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0edf0da2ff4d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effa21a9304110"/>
  </p:sldMasterIdLst>
  <p:sldIdLst>
    <p:sldId xmlns:r="http://schemas.openxmlformats.org/officeDocument/2006/relationships" id="256" r:id="R1849dc35969d4742"/>
    <p:sldId xmlns:r="http://schemas.openxmlformats.org/officeDocument/2006/relationships" id="257" r:id="R129407f9ed1e459f"/>
    <p:sldId xmlns:r="http://schemas.openxmlformats.org/officeDocument/2006/relationships" id="258" r:id="Raca0c87aaa4c4975"/>
    <p:sldId xmlns:r="http://schemas.openxmlformats.org/officeDocument/2006/relationships" id="259" r:id="Rb032bc536e054f58"/>
    <p:sldId xmlns:r="http://schemas.openxmlformats.org/officeDocument/2006/relationships" id="260" r:id="Radcd1bb7821d491e"/>
    <p:sldId xmlns:r="http://schemas.openxmlformats.org/officeDocument/2006/relationships" id="261" r:id="Re8ccead4ad544c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effa21a9304110" /><Relationship Type="http://schemas.openxmlformats.org/officeDocument/2006/relationships/slide" Target="/ppt/slides/slide1.xml" Id="R1849dc35969d4742" /><Relationship Type="http://schemas.openxmlformats.org/officeDocument/2006/relationships/slide" Target="/ppt/slides/slide2.xml" Id="R129407f9ed1e459f" /><Relationship Type="http://schemas.openxmlformats.org/officeDocument/2006/relationships/slide" Target="/ppt/slides/slide3.xml" Id="Raca0c87aaa4c4975" /><Relationship Type="http://schemas.openxmlformats.org/officeDocument/2006/relationships/slide" Target="/ppt/slides/slide4.xml" Id="Rb032bc536e054f58" /><Relationship Type="http://schemas.openxmlformats.org/officeDocument/2006/relationships/slide" Target="/ppt/slides/slide5.xml" Id="Radcd1bb7821d491e" /><Relationship Type="http://schemas.openxmlformats.org/officeDocument/2006/relationships/slide" Target="/ppt/slides/slide6.xml" Id="Re8ccead4ad544c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3bf33b22574a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52bf525e643f0" /><Relationship Type="http://schemas.openxmlformats.org/officeDocument/2006/relationships/theme" Target="/ppt/slideMasters/theme/theme1.xml" Id="Rf19e9e38972a4f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152bf525e643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caf8e422f4f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b03736aed4c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a264bf97f4c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c7a97acdc41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cc654c6804b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f965dac0341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EIGANES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Bøveien 189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4071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992 852 011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