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caee0badd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889c061b14af5"/>
  </p:sldMasterIdLst>
  <p:sldIdLst>
    <p:sldId xmlns:r="http://schemas.openxmlformats.org/officeDocument/2006/relationships" id="256" r:id="Racb899666f7e4945"/>
    <p:sldId xmlns:r="http://schemas.openxmlformats.org/officeDocument/2006/relationships" id="257" r:id="R30410710330d4628"/>
    <p:sldId xmlns:r="http://schemas.openxmlformats.org/officeDocument/2006/relationships" id="258" r:id="Rfac75fd6c62b4c4d"/>
    <p:sldId xmlns:r="http://schemas.openxmlformats.org/officeDocument/2006/relationships" id="259" r:id="R03a045ecfc004ca2"/>
    <p:sldId xmlns:r="http://schemas.openxmlformats.org/officeDocument/2006/relationships" id="260" r:id="R00407f4d99e34a7c"/>
    <p:sldId xmlns:r="http://schemas.openxmlformats.org/officeDocument/2006/relationships" id="261" r:id="R35a12a84c2d247ce"/>
    <p:sldId xmlns:r="http://schemas.openxmlformats.org/officeDocument/2006/relationships" id="262" r:id="R3bcec2f4e6c8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889c061b14af5" /><Relationship Type="http://schemas.openxmlformats.org/officeDocument/2006/relationships/slide" Target="/ppt/slides/slide1.xml" Id="Racb899666f7e4945" /><Relationship Type="http://schemas.openxmlformats.org/officeDocument/2006/relationships/slide" Target="/ppt/slides/slide2.xml" Id="R30410710330d4628" /><Relationship Type="http://schemas.openxmlformats.org/officeDocument/2006/relationships/slide" Target="/ppt/slides/slide3.xml" Id="Rfac75fd6c62b4c4d" /><Relationship Type="http://schemas.openxmlformats.org/officeDocument/2006/relationships/slide" Target="/ppt/slides/slide4.xml" Id="R03a045ecfc004ca2" /><Relationship Type="http://schemas.openxmlformats.org/officeDocument/2006/relationships/slide" Target="/ppt/slides/slide5.xml" Id="R00407f4d99e34a7c" /><Relationship Type="http://schemas.openxmlformats.org/officeDocument/2006/relationships/slide" Target="/ppt/slides/slide6.xml" Id="R35a12a84c2d247ce" /><Relationship Type="http://schemas.openxmlformats.org/officeDocument/2006/relationships/slide" Target="/ppt/slides/slide7.xml" Id="R3bcec2f4e6c8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d6822f68f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1dcbcddf4f37" /><Relationship Type="http://schemas.openxmlformats.org/officeDocument/2006/relationships/theme" Target="/ppt/slideMasters/theme/theme1.xml" Id="R9df498ee7508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11dcbcddf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4163bcabe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480463bf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a5133be60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3226c099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87c9cd312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6a9ccbf13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43160f109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