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a06fc27eb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528afcda54d75"/>
  </p:sldMasterIdLst>
  <p:sldIdLst>
    <p:sldId xmlns:r="http://schemas.openxmlformats.org/officeDocument/2006/relationships" id="256" r:id="Ra77f84b6e81a418c"/>
    <p:sldId xmlns:r="http://schemas.openxmlformats.org/officeDocument/2006/relationships" id="257" r:id="R5cbe62e524e643e0"/>
    <p:sldId xmlns:r="http://schemas.openxmlformats.org/officeDocument/2006/relationships" id="258" r:id="Rd854992984c14f4b"/>
    <p:sldId xmlns:r="http://schemas.openxmlformats.org/officeDocument/2006/relationships" id="259" r:id="R1fadb1ac9deb4e04"/>
    <p:sldId xmlns:r="http://schemas.openxmlformats.org/officeDocument/2006/relationships" id="260" r:id="R613d5245eafc473f"/>
    <p:sldId xmlns:r="http://schemas.openxmlformats.org/officeDocument/2006/relationships" id="261" r:id="R082c68892eba4acf"/>
    <p:sldId xmlns:r="http://schemas.openxmlformats.org/officeDocument/2006/relationships" id="262" r:id="R88746f6f1533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28afcda54d75" /><Relationship Type="http://schemas.openxmlformats.org/officeDocument/2006/relationships/slide" Target="/ppt/slides/slide1.xml" Id="Ra77f84b6e81a418c" /><Relationship Type="http://schemas.openxmlformats.org/officeDocument/2006/relationships/slide" Target="/ppt/slides/slide2.xml" Id="R5cbe62e524e643e0" /><Relationship Type="http://schemas.openxmlformats.org/officeDocument/2006/relationships/slide" Target="/ppt/slides/slide3.xml" Id="Rd854992984c14f4b" /><Relationship Type="http://schemas.openxmlformats.org/officeDocument/2006/relationships/slide" Target="/ppt/slides/slide4.xml" Id="R1fadb1ac9deb4e04" /><Relationship Type="http://schemas.openxmlformats.org/officeDocument/2006/relationships/slide" Target="/ppt/slides/slide5.xml" Id="R613d5245eafc473f" /><Relationship Type="http://schemas.openxmlformats.org/officeDocument/2006/relationships/slide" Target="/ppt/slides/slide6.xml" Id="R082c68892eba4acf" /><Relationship Type="http://schemas.openxmlformats.org/officeDocument/2006/relationships/slide" Target="/ppt/slides/slide7.xml" Id="R88746f6f1533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ca2707509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0164044214cc9" /><Relationship Type="http://schemas.openxmlformats.org/officeDocument/2006/relationships/theme" Target="/ppt/slideMasters/theme/theme1.xml" Id="Rf40226c81da4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016404421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068b9af0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efa4ab81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3b5507d3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c9ac669a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053cdfbe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77bc6ff7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f8d7ccb7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GRO AADAHL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BERIT MARIE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