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4135f417b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9a0b94e1f4bd9"/>
  </p:sldMasterIdLst>
  <p:sldIdLst>
    <p:sldId xmlns:r="http://schemas.openxmlformats.org/officeDocument/2006/relationships" id="256" r:id="R1d29bb86aebc45c6"/>
    <p:sldId xmlns:r="http://schemas.openxmlformats.org/officeDocument/2006/relationships" id="257" r:id="Rea8ee9353fbb4e9a"/>
    <p:sldId xmlns:r="http://schemas.openxmlformats.org/officeDocument/2006/relationships" id="258" r:id="R4e8aa8fbc9e64020"/>
    <p:sldId xmlns:r="http://schemas.openxmlformats.org/officeDocument/2006/relationships" id="259" r:id="R8c12d8072aa843bc"/>
    <p:sldId xmlns:r="http://schemas.openxmlformats.org/officeDocument/2006/relationships" id="260" r:id="Rf8cbd57f18f44695"/>
    <p:sldId xmlns:r="http://schemas.openxmlformats.org/officeDocument/2006/relationships" id="261" r:id="Rb891cc992b6346c7"/>
    <p:sldId xmlns:r="http://schemas.openxmlformats.org/officeDocument/2006/relationships" id="262" r:id="Rbc6257b32d47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9a0b94e1f4bd9" /><Relationship Type="http://schemas.openxmlformats.org/officeDocument/2006/relationships/slide" Target="/ppt/slides/slide1.xml" Id="R1d29bb86aebc45c6" /><Relationship Type="http://schemas.openxmlformats.org/officeDocument/2006/relationships/slide" Target="/ppt/slides/slide2.xml" Id="Rea8ee9353fbb4e9a" /><Relationship Type="http://schemas.openxmlformats.org/officeDocument/2006/relationships/slide" Target="/ppt/slides/slide3.xml" Id="R4e8aa8fbc9e64020" /><Relationship Type="http://schemas.openxmlformats.org/officeDocument/2006/relationships/slide" Target="/ppt/slides/slide4.xml" Id="R8c12d8072aa843bc" /><Relationship Type="http://schemas.openxmlformats.org/officeDocument/2006/relationships/slide" Target="/ppt/slides/slide5.xml" Id="Rf8cbd57f18f44695" /><Relationship Type="http://schemas.openxmlformats.org/officeDocument/2006/relationships/slide" Target="/ppt/slides/slide6.xml" Id="Rb891cc992b6346c7" /><Relationship Type="http://schemas.openxmlformats.org/officeDocument/2006/relationships/slide" Target="/ppt/slides/slide7.xml" Id="Rbc6257b32d47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3b0bd5f9e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35358aaa1477a" /><Relationship Type="http://schemas.openxmlformats.org/officeDocument/2006/relationships/theme" Target="/ppt/slideMasters/theme/theme1.xml" Id="Rfc266ab05dbb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35358aaa1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42a58fd1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913ef3716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22a2e7bb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49fe8ba0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06fc63ee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d766ec487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ec1843795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