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17ecf2823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f7b458aba4a11"/>
  </p:sldMasterIdLst>
  <p:sldIdLst>
    <p:sldId xmlns:r="http://schemas.openxmlformats.org/officeDocument/2006/relationships" id="256" r:id="Reacdeb435c574585"/>
    <p:sldId xmlns:r="http://schemas.openxmlformats.org/officeDocument/2006/relationships" id="257" r:id="Re9ad4284a3054694"/>
    <p:sldId xmlns:r="http://schemas.openxmlformats.org/officeDocument/2006/relationships" id="258" r:id="Ra9c8cb14f3be4d3e"/>
    <p:sldId xmlns:r="http://schemas.openxmlformats.org/officeDocument/2006/relationships" id="259" r:id="R4f3687071c944fda"/>
    <p:sldId xmlns:r="http://schemas.openxmlformats.org/officeDocument/2006/relationships" id="260" r:id="R442b6a1e713b47d6"/>
    <p:sldId xmlns:r="http://schemas.openxmlformats.org/officeDocument/2006/relationships" id="261" r:id="R661367e143154ecf"/>
    <p:sldId xmlns:r="http://schemas.openxmlformats.org/officeDocument/2006/relationships" id="262" r:id="R8c39fb7f0b1b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f7b458aba4a11" /><Relationship Type="http://schemas.openxmlformats.org/officeDocument/2006/relationships/slide" Target="/ppt/slides/slide1.xml" Id="Reacdeb435c574585" /><Relationship Type="http://schemas.openxmlformats.org/officeDocument/2006/relationships/slide" Target="/ppt/slides/slide2.xml" Id="Re9ad4284a3054694" /><Relationship Type="http://schemas.openxmlformats.org/officeDocument/2006/relationships/slide" Target="/ppt/slides/slide3.xml" Id="Ra9c8cb14f3be4d3e" /><Relationship Type="http://schemas.openxmlformats.org/officeDocument/2006/relationships/slide" Target="/ppt/slides/slide4.xml" Id="R4f3687071c944fda" /><Relationship Type="http://schemas.openxmlformats.org/officeDocument/2006/relationships/slide" Target="/ppt/slides/slide5.xml" Id="R442b6a1e713b47d6" /><Relationship Type="http://schemas.openxmlformats.org/officeDocument/2006/relationships/slide" Target="/ppt/slides/slide6.xml" Id="R661367e143154ecf" /><Relationship Type="http://schemas.openxmlformats.org/officeDocument/2006/relationships/slide" Target="/ppt/slides/slide7.xml" Id="R8c39fb7f0b1b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72284d179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c944385c4821" /><Relationship Type="http://schemas.openxmlformats.org/officeDocument/2006/relationships/theme" Target="/ppt/slideMasters/theme/theme1.xml" Id="Rb3a92895aad7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6c944385c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5dee168d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618a6361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4f3b419d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a15f0c6f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272a25bd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cf9802b5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f36c5e14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