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1ad698f55e4d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c457f0eca4f6a"/>
  </p:sldMasterIdLst>
  <p:sldIdLst>
    <p:sldId xmlns:r="http://schemas.openxmlformats.org/officeDocument/2006/relationships" id="256" r:id="R810f7cb9bd3b44f9"/>
    <p:sldId xmlns:r="http://schemas.openxmlformats.org/officeDocument/2006/relationships" id="257" r:id="R58aed7bd21014ba1"/>
    <p:sldId xmlns:r="http://schemas.openxmlformats.org/officeDocument/2006/relationships" id="258" r:id="Ra112973345fc4ee8"/>
    <p:sldId xmlns:r="http://schemas.openxmlformats.org/officeDocument/2006/relationships" id="259" r:id="R90a52e9e571440dd"/>
    <p:sldId xmlns:r="http://schemas.openxmlformats.org/officeDocument/2006/relationships" id="260" r:id="R8d934e9e069f459a"/>
    <p:sldId xmlns:r="http://schemas.openxmlformats.org/officeDocument/2006/relationships" id="261" r:id="R1f139890427543b1"/>
    <p:sldId xmlns:r="http://schemas.openxmlformats.org/officeDocument/2006/relationships" id="262" r:id="R69618e0abcb848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c457f0eca4f6a" /><Relationship Type="http://schemas.openxmlformats.org/officeDocument/2006/relationships/slide" Target="/ppt/slides/slide1.xml" Id="R810f7cb9bd3b44f9" /><Relationship Type="http://schemas.openxmlformats.org/officeDocument/2006/relationships/slide" Target="/ppt/slides/slide2.xml" Id="R58aed7bd21014ba1" /><Relationship Type="http://schemas.openxmlformats.org/officeDocument/2006/relationships/slide" Target="/ppt/slides/slide3.xml" Id="Ra112973345fc4ee8" /><Relationship Type="http://schemas.openxmlformats.org/officeDocument/2006/relationships/slide" Target="/ppt/slides/slide4.xml" Id="R90a52e9e571440dd" /><Relationship Type="http://schemas.openxmlformats.org/officeDocument/2006/relationships/slide" Target="/ppt/slides/slide5.xml" Id="R8d934e9e069f459a" /><Relationship Type="http://schemas.openxmlformats.org/officeDocument/2006/relationships/slide" Target="/ppt/slides/slide6.xml" Id="R1f139890427543b1" /><Relationship Type="http://schemas.openxmlformats.org/officeDocument/2006/relationships/slide" Target="/ppt/slides/slide7.xml" Id="R69618e0abcb848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caa26477245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8fccd4afb4b43" /><Relationship Type="http://schemas.openxmlformats.org/officeDocument/2006/relationships/theme" Target="/ppt/slideMasters/theme/theme1.xml" Id="R4bfcaf1738f54c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a8fccd4afb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caaaca2de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b6de931cb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bce98839c4c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3593d7fe84e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beeb7c5cd4c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522386b914f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e61818bb84b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11 864 155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8 887 844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Skøyen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29 92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