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2a50c0efe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67b464d86482a"/>
  </p:sldMasterIdLst>
  <p:sldIdLst>
    <p:sldId xmlns:r="http://schemas.openxmlformats.org/officeDocument/2006/relationships" id="256" r:id="R7bec9454547f4973"/>
    <p:sldId xmlns:r="http://schemas.openxmlformats.org/officeDocument/2006/relationships" id="257" r:id="R3522681bec0840a3"/>
    <p:sldId xmlns:r="http://schemas.openxmlformats.org/officeDocument/2006/relationships" id="258" r:id="Rc8277d5215694f48"/>
    <p:sldId xmlns:r="http://schemas.openxmlformats.org/officeDocument/2006/relationships" id="259" r:id="R88949334ed644db2"/>
    <p:sldId xmlns:r="http://schemas.openxmlformats.org/officeDocument/2006/relationships" id="260" r:id="R07826a7885c24477"/>
    <p:sldId xmlns:r="http://schemas.openxmlformats.org/officeDocument/2006/relationships" id="261" r:id="Rfab3907896e24162"/>
    <p:sldId xmlns:r="http://schemas.openxmlformats.org/officeDocument/2006/relationships" id="262" r:id="R99fa58a76b09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67b464d86482a" /><Relationship Type="http://schemas.openxmlformats.org/officeDocument/2006/relationships/slide" Target="/ppt/slides/slide1.xml" Id="R7bec9454547f4973" /><Relationship Type="http://schemas.openxmlformats.org/officeDocument/2006/relationships/slide" Target="/ppt/slides/slide2.xml" Id="R3522681bec0840a3" /><Relationship Type="http://schemas.openxmlformats.org/officeDocument/2006/relationships/slide" Target="/ppt/slides/slide3.xml" Id="Rc8277d5215694f48" /><Relationship Type="http://schemas.openxmlformats.org/officeDocument/2006/relationships/slide" Target="/ppt/slides/slide4.xml" Id="R88949334ed644db2" /><Relationship Type="http://schemas.openxmlformats.org/officeDocument/2006/relationships/slide" Target="/ppt/slides/slide5.xml" Id="R07826a7885c24477" /><Relationship Type="http://schemas.openxmlformats.org/officeDocument/2006/relationships/slide" Target="/ppt/slides/slide6.xml" Id="Rfab3907896e24162" /><Relationship Type="http://schemas.openxmlformats.org/officeDocument/2006/relationships/slide" Target="/ppt/slides/slide7.xml" Id="R99fa58a76b09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2d98088a1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1c40a63b4194" /><Relationship Type="http://schemas.openxmlformats.org/officeDocument/2006/relationships/theme" Target="/ppt/slideMasters/theme/theme1.xml" Id="R52cde4a4709a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01c40a63b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a65bd0de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0d2ae7c2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edab30cd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8cbdb5bad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42af2a97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0e6525df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e9021a0b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