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1fd04ff67e46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a40664bc0e423e"/>
  </p:sldMasterIdLst>
  <p:sldIdLst>
    <p:sldId xmlns:r="http://schemas.openxmlformats.org/officeDocument/2006/relationships" id="256" r:id="Re906126727e641cf"/>
    <p:sldId xmlns:r="http://schemas.openxmlformats.org/officeDocument/2006/relationships" id="257" r:id="R7d6212aaf9e742d5"/>
    <p:sldId xmlns:r="http://schemas.openxmlformats.org/officeDocument/2006/relationships" id="258" r:id="R1d38a3855ae04aee"/>
    <p:sldId xmlns:r="http://schemas.openxmlformats.org/officeDocument/2006/relationships" id="259" r:id="Ra27b486f7cc84e83"/>
    <p:sldId xmlns:r="http://schemas.openxmlformats.org/officeDocument/2006/relationships" id="260" r:id="R68b4c50750e54678"/>
    <p:sldId xmlns:r="http://schemas.openxmlformats.org/officeDocument/2006/relationships" id="261" r:id="Rd5cc613d14d841ff"/>
    <p:sldId xmlns:r="http://schemas.openxmlformats.org/officeDocument/2006/relationships" id="262" r:id="R57044cfc87264b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a40664bc0e423e" /><Relationship Type="http://schemas.openxmlformats.org/officeDocument/2006/relationships/slide" Target="/ppt/slides/slide1.xml" Id="Re906126727e641cf" /><Relationship Type="http://schemas.openxmlformats.org/officeDocument/2006/relationships/slide" Target="/ppt/slides/slide2.xml" Id="R7d6212aaf9e742d5" /><Relationship Type="http://schemas.openxmlformats.org/officeDocument/2006/relationships/slide" Target="/ppt/slides/slide3.xml" Id="R1d38a3855ae04aee" /><Relationship Type="http://schemas.openxmlformats.org/officeDocument/2006/relationships/slide" Target="/ppt/slides/slide4.xml" Id="Ra27b486f7cc84e83" /><Relationship Type="http://schemas.openxmlformats.org/officeDocument/2006/relationships/slide" Target="/ppt/slides/slide5.xml" Id="R68b4c50750e54678" /><Relationship Type="http://schemas.openxmlformats.org/officeDocument/2006/relationships/slide" Target="/ppt/slides/slide6.xml" Id="Rd5cc613d14d841ff" /><Relationship Type="http://schemas.openxmlformats.org/officeDocument/2006/relationships/slide" Target="/ppt/slides/slide7.xml" Id="R57044cfc87264b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b1f5ef8d6e4f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20b6ac7ae498b" /><Relationship Type="http://schemas.openxmlformats.org/officeDocument/2006/relationships/theme" Target="/ppt/slideMasters/theme/theme1.xml" Id="R1e86b15761e845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620b6ac7ae49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eaa097c7947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6b66d7b6449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22dd4c4f842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8e940199141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25a5641e342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3703043f847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a0cfab32841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KRIFO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KRIFO INVEST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224 342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54 291 578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628 946 822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638 571 425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KRISTIN 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HILDE NIELSEN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Sira Erlends vei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8906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993 022 594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