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e88bfaaa5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ad2e282cb4b36"/>
  </p:sldMasterIdLst>
  <p:sldIdLst>
    <p:sldId xmlns:r="http://schemas.openxmlformats.org/officeDocument/2006/relationships" id="256" r:id="R586924dc4d994ed8"/>
    <p:sldId xmlns:r="http://schemas.openxmlformats.org/officeDocument/2006/relationships" id="257" r:id="R0ae0b8756e6c4e66"/>
    <p:sldId xmlns:r="http://schemas.openxmlformats.org/officeDocument/2006/relationships" id="258" r:id="Rf5ac6b25788a413d"/>
    <p:sldId xmlns:r="http://schemas.openxmlformats.org/officeDocument/2006/relationships" id="259" r:id="R90ab32580cde435a"/>
    <p:sldId xmlns:r="http://schemas.openxmlformats.org/officeDocument/2006/relationships" id="260" r:id="Rad67b6066def48bd"/>
    <p:sldId xmlns:r="http://schemas.openxmlformats.org/officeDocument/2006/relationships" id="261" r:id="R6365b68879d34608"/>
    <p:sldId xmlns:r="http://schemas.openxmlformats.org/officeDocument/2006/relationships" id="262" r:id="R2e139c0f7aa8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ad2e282cb4b36" /><Relationship Type="http://schemas.openxmlformats.org/officeDocument/2006/relationships/slide" Target="/ppt/slides/slide1.xml" Id="R586924dc4d994ed8" /><Relationship Type="http://schemas.openxmlformats.org/officeDocument/2006/relationships/slide" Target="/ppt/slides/slide2.xml" Id="R0ae0b8756e6c4e66" /><Relationship Type="http://schemas.openxmlformats.org/officeDocument/2006/relationships/slide" Target="/ppt/slides/slide3.xml" Id="Rf5ac6b25788a413d" /><Relationship Type="http://schemas.openxmlformats.org/officeDocument/2006/relationships/slide" Target="/ppt/slides/slide4.xml" Id="R90ab32580cde435a" /><Relationship Type="http://schemas.openxmlformats.org/officeDocument/2006/relationships/slide" Target="/ppt/slides/slide5.xml" Id="Rad67b6066def48bd" /><Relationship Type="http://schemas.openxmlformats.org/officeDocument/2006/relationships/slide" Target="/ppt/slides/slide6.xml" Id="R6365b68879d34608" /><Relationship Type="http://schemas.openxmlformats.org/officeDocument/2006/relationships/slide" Target="/ppt/slides/slide7.xml" Id="R2e139c0f7aa8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49874ba8a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1120c5814e44" /><Relationship Type="http://schemas.openxmlformats.org/officeDocument/2006/relationships/theme" Target="/ppt/slideMasters/theme/theme1.xml" Id="R2dbb78da268f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d1120c581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25e672a6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be65853b3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3110f4aa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7e12fe86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9fea1314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4c3bad4c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0b63f6c44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ANDERSEN SKIFTESVIK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