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a5c7f4b31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f3d0adc6c4296"/>
  </p:sldMasterIdLst>
  <p:sldIdLst>
    <p:sldId xmlns:r="http://schemas.openxmlformats.org/officeDocument/2006/relationships" id="256" r:id="R6aaa300bcd1746d6"/>
    <p:sldId xmlns:r="http://schemas.openxmlformats.org/officeDocument/2006/relationships" id="257" r:id="R777eb4c265214dfc"/>
    <p:sldId xmlns:r="http://schemas.openxmlformats.org/officeDocument/2006/relationships" id="258" r:id="Rf99201d148e74196"/>
    <p:sldId xmlns:r="http://schemas.openxmlformats.org/officeDocument/2006/relationships" id="259" r:id="R38b8fbef66fa4fca"/>
    <p:sldId xmlns:r="http://schemas.openxmlformats.org/officeDocument/2006/relationships" id="260" r:id="Re2f7e2f3c43a4d20"/>
    <p:sldId xmlns:r="http://schemas.openxmlformats.org/officeDocument/2006/relationships" id="261" r:id="R9e9ae26b149e4948"/>
    <p:sldId xmlns:r="http://schemas.openxmlformats.org/officeDocument/2006/relationships" id="262" r:id="Rfe38c141fadc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f3d0adc6c4296" /><Relationship Type="http://schemas.openxmlformats.org/officeDocument/2006/relationships/slide" Target="/ppt/slides/slide1.xml" Id="R6aaa300bcd1746d6" /><Relationship Type="http://schemas.openxmlformats.org/officeDocument/2006/relationships/slide" Target="/ppt/slides/slide2.xml" Id="R777eb4c265214dfc" /><Relationship Type="http://schemas.openxmlformats.org/officeDocument/2006/relationships/slide" Target="/ppt/slides/slide3.xml" Id="Rf99201d148e74196" /><Relationship Type="http://schemas.openxmlformats.org/officeDocument/2006/relationships/slide" Target="/ppt/slides/slide4.xml" Id="R38b8fbef66fa4fca" /><Relationship Type="http://schemas.openxmlformats.org/officeDocument/2006/relationships/slide" Target="/ppt/slides/slide5.xml" Id="Re2f7e2f3c43a4d20" /><Relationship Type="http://schemas.openxmlformats.org/officeDocument/2006/relationships/slide" Target="/ppt/slides/slide6.xml" Id="R9e9ae26b149e4948" /><Relationship Type="http://schemas.openxmlformats.org/officeDocument/2006/relationships/slide" Target="/ppt/slides/slide7.xml" Id="Rfe38c141fadc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ca41d5b80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cb10908d745b7" /><Relationship Type="http://schemas.openxmlformats.org/officeDocument/2006/relationships/theme" Target="/ppt/slideMasters/theme/theme1.xml" Id="R4aa4e2b5fa50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cb10908d7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74b7fad6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ee86f74f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202b8588d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1416c493d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f30e62eb3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6cc84772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bc1cb44be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