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0d9c928b5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98dde33df4bda"/>
  </p:sldMasterIdLst>
  <p:sldIdLst>
    <p:sldId xmlns:r="http://schemas.openxmlformats.org/officeDocument/2006/relationships" id="256" r:id="R5664b81a0e1c4d68"/>
    <p:sldId xmlns:r="http://schemas.openxmlformats.org/officeDocument/2006/relationships" id="257" r:id="R2938c4d0934c489d"/>
    <p:sldId xmlns:r="http://schemas.openxmlformats.org/officeDocument/2006/relationships" id="258" r:id="R7256fc8ceb8e4c1d"/>
    <p:sldId xmlns:r="http://schemas.openxmlformats.org/officeDocument/2006/relationships" id="259" r:id="R1045f85340804d75"/>
    <p:sldId xmlns:r="http://schemas.openxmlformats.org/officeDocument/2006/relationships" id="260" r:id="R89c1090992aa4696"/>
    <p:sldId xmlns:r="http://schemas.openxmlformats.org/officeDocument/2006/relationships" id="261" r:id="Rdac1db0b4fd64db2"/>
    <p:sldId xmlns:r="http://schemas.openxmlformats.org/officeDocument/2006/relationships" id="262" r:id="R29a69fbf41c443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98dde33df4bda" /><Relationship Type="http://schemas.openxmlformats.org/officeDocument/2006/relationships/slide" Target="/ppt/slides/slide1.xml" Id="R5664b81a0e1c4d68" /><Relationship Type="http://schemas.openxmlformats.org/officeDocument/2006/relationships/slide" Target="/ppt/slides/slide2.xml" Id="R2938c4d0934c489d" /><Relationship Type="http://schemas.openxmlformats.org/officeDocument/2006/relationships/slide" Target="/ppt/slides/slide3.xml" Id="R7256fc8ceb8e4c1d" /><Relationship Type="http://schemas.openxmlformats.org/officeDocument/2006/relationships/slide" Target="/ppt/slides/slide4.xml" Id="R1045f85340804d75" /><Relationship Type="http://schemas.openxmlformats.org/officeDocument/2006/relationships/slide" Target="/ppt/slides/slide5.xml" Id="R89c1090992aa4696" /><Relationship Type="http://schemas.openxmlformats.org/officeDocument/2006/relationships/slide" Target="/ppt/slides/slide6.xml" Id="Rdac1db0b4fd64db2" /><Relationship Type="http://schemas.openxmlformats.org/officeDocument/2006/relationships/slide" Target="/ppt/slides/slide7.xml" Id="R29a69fbf41c443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02aee1454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8eafd7d947f5" /><Relationship Type="http://schemas.openxmlformats.org/officeDocument/2006/relationships/theme" Target="/ppt/slideMasters/theme/theme1.xml" Id="R5f082a11eca140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5a8eafd7d9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ad1580f5a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8fa9dfabc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8f27edfc3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0d5608132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8e931fc9e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5cff8f9e4b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be116fe5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HEOY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HEOY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786 567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1 376 895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HAUKÅS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KRISTINE FLOEN HAUKÅS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OLINE FLOEN HAUKÅS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HEOY AS</a:t>
            </a:r>
          </a:p>
        </p:txBody>
      </p:sp>
    </p:spTree>
  </p:cSld>
  <p:clrMapOvr>
    <a:masterClrMapping xmlns:a="http://schemas.openxmlformats.org/drawingml/2006/main"/>
  </p:clrMapOvr>
</p:sld>
</file>